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2" r:id="rId2"/>
    <p:sldId id="271" r:id="rId3"/>
    <p:sldId id="262" r:id="rId4"/>
    <p:sldId id="268" r:id="rId5"/>
    <p:sldId id="265" r:id="rId6"/>
    <p:sldId id="272" r:id="rId7"/>
    <p:sldId id="264" r:id="rId8"/>
    <p:sldId id="273" r:id="rId9"/>
    <p:sldId id="274" r:id="rId10"/>
    <p:sldId id="258" r:id="rId11"/>
    <p:sldId id="275" r:id="rId12"/>
    <p:sldId id="259" r:id="rId13"/>
    <p:sldId id="276" r:id="rId14"/>
    <p:sldId id="263" r:id="rId15"/>
    <p:sldId id="277" r:id="rId16"/>
    <p:sldId id="278" r:id="rId17"/>
    <p:sldId id="279" r:id="rId18"/>
    <p:sldId id="280" r:id="rId19"/>
    <p:sldId id="281" r:id="rId20"/>
    <p:sldId id="284"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KARSH JAIN" initials="UJ" lastIdx="1" clrIdx="0">
    <p:extLst>
      <p:ext uri="{19B8F6BF-5375-455C-9EA6-DF929625EA0E}">
        <p15:presenceInfo xmlns:p15="http://schemas.microsoft.com/office/powerpoint/2012/main" userId="UTKARSH J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CCFE2-156D-448B-B805-0BE697899E74}" type="doc">
      <dgm:prSet loTypeId="urn:microsoft.com/office/officeart/2005/8/layout/vList3" loCatId="list" qsTypeId="urn:microsoft.com/office/officeart/2005/8/quickstyle/simple1" qsCatId="simple" csTypeId="urn:microsoft.com/office/officeart/2005/8/colors/accent1_2" csCatId="accent1" phldr="1"/>
      <dgm:spPr/>
    </dgm:pt>
    <dgm:pt modelId="{F863EC6B-A21A-43B3-85B4-6E44C400F395}">
      <dgm:prSet phldrT="[Text]"/>
      <dgm:spPr>
        <a:noFill/>
      </dgm:spPr>
      <dgm:t>
        <a:bodyPr/>
        <a:lstStyle/>
        <a:p>
          <a:r>
            <a:rPr lang="en-US" dirty="0">
              <a:latin typeface="Britannic Bold" panose="020B0903060703020204" pitchFamily="34" charset="0"/>
            </a:rPr>
            <a:t>About the DAVID</a:t>
          </a:r>
        </a:p>
      </dgm:t>
    </dgm:pt>
    <dgm:pt modelId="{13DB4822-5B80-4DDA-A9F9-B42EC45DC427}" type="parTrans" cxnId="{CF589F06-31F3-4188-B2F4-D00D0E23B776}">
      <dgm:prSet/>
      <dgm:spPr/>
      <dgm:t>
        <a:bodyPr/>
        <a:lstStyle/>
        <a:p>
          <a:endParaRPr lang="en-US"/>
        </a:p>
      </dgm:t>
    </dgm:pt>
    <dgm:pt modelId="{2CCBEE45-1E1A-4C7D-B10A-DF7B628BF766}" type="sibTrans" cxnId="{CF589F06-31F3-4188-B2F4-D00D0E23B776}">
      <dgm:prSet/>
      <dgm:spPr/>
      <dgm:t>
        <a:bodyPr/>
        <a:lstStyle/>
        <a:p>
          <a:endParaRPr lang="en-US"/>
        </a:p>
      </dgm:t>
    </dgm:pt>
    <dgm:pt modelId="{010F3944-620B-43F8-9333-55BBC7D22C50}">
      <dgm:prSet phldrT="[Text]"/>
      <dgm:spPr>
        <a:noFill/>
      </dgm:spPr>
      <dgm:t>
        <a:bodyPr/>
        <a:lstStyle/>
        <a:p>
          <a:r>
            <a:rPr lang="en-US" dirty="0">
              <a:latin typeface="Britannic Bold" panose="020B0903060703020204" pitchFamily="34" charset="0"/>
            </a:rPr>
            <a:t>Earlier Work in the Same Field</a:t>
          </a:r>
        </a:p>
      </dgm:t>
    </dgm:pt>
    <dgm:pt modelId="{DE41BAAF-ACB9-4B06-BB42-E4E0453D7514}" type="parTrans" cxnId="{3CC86D66-2D09-4A6E-8AB4-95ECE6F2D415}">
      <dgm:prSet/>
      <dgm:spPr/>
      <dgm:t>
        <a:bodyPr/>
        <a:lstStyle/>
        <a:p>
          <a:endParaRPr lang="en-US"/>
        </a:p>
      </dgm:t>
    </dgm:pt>
    <dgm:pt modelId="{F5E9834B-9F03-4868-BF21-A2A9CD081489}" type="sibTrans" cxnId="{3CC86D66-2D09-4A6E-8AB4-95ECE6F2D415}">
      <dgm:prSet/>
      <dgm:spPr/>
      <dgm:t>
        <a:bodyPr/>
        <a:lstStyle/>
        <a:p>
          <a:endParaRPr lang="en-US"/>
        </a:p>
      </dgm:t>
    </dgm:pt>
    <dgm:pt modelId="{F8AE154E-1D62-48B6-9CAC-863A4F901235}">
      <dgm:prSet phldrT="[Text]"/>
      <dgm:spPr>
        <a:noFill/>
      </dgm:spPr>
      <dgm:t>
        <a:bodyPr/>
        <a:lstStyle/>
        <a:p>
          <a:r>
            <a:rPr lang="en-US" dirty="0">
              <a:latin typeface="Britannic Bold" panose="020B0903060703020204" pitchFamily="34" charset="0"/>
            </a:rPr>
            <a:t>Tools Required for the Working</a:t>
          </a:r>
        </a:p>
      </dgm:t>
    </dgm:pt>
    <dgm:pt modelId="{3F39B627-CA83-4782-B3F8-AD23CE56AF06}" type="parTrans" cxnId="{C151F7F3-B120-49ED-BA4B-BC2670FCACE5}">
      <dgm:prSet/>
      <dgm:spPr/>
      <dgm:t>
        <a:bodyPr/>
        <a:lstStyle/>
        <a:p>
          <a:endParaRPr lang="en-US"/>
        </a:p>
      </dgm:t>
    </dgm:pt>
    <dgm:pt modelId="{5AF91B93-84C6-44B5-83B3-2174124CDF1B}" type="sibTrans" cxnId="{C151F7F3-B120-49ED-BA4B-BC2670FCACE5}">
      <dgm:prSet/>
      <dgm:spPr/>
      <dgm:t>
        <a:bodyPr/>
        <a:lstStyle/>
        <a:p>
          <a:endParaRPr lang="en-US"/>
        </a:p>
      </dgm:t>
    </dgm:pt>
    <dgm:pt modelId="{66CC855F-025E-45D9-B30D-6623F0C10FB5}">
      <dgm:prSet phldrT="[Text]"/>
      <dgm:spPr>
        <a:noFill/>
      </dgm:spPr>
      <dgm:t>
        <a:bodyPr/>
        <a:lstStyle/>
        <a:p>
          <a:r>
            <a:rPr lang="en-US" i="0" u="none" dirty="0">
              <a:latin typeface="Britannic Bold" panose="020B0903060703020204" pitchFamily="34" charset="0"/>
            </a:rPr>
            <a:t>Applications of DAVID</a:t>
          </a:r>
        </a:p>
      </dgm:t>
    </dgm:pt>
    <dgm:pt modelId="{483B346D-07BC-4710-AB67-30A107CA5B37}" type="parTrans" cxnId="{2ABE4061-A58A-484D-AE32-3C5DEC8AA3A1}">
      <dgm:prSet/>
      <dgm:spPr/>
      <dgm:t>
        <a:bodyPr/>
        <a:lstStyle/>
        <a:p>
          <a:endParaRPr lang="en-US"/>
        </a:p>
      </dgm:t>
    </dgm:pt>
    <dgm:pt modelId="{9A823FF3-BE05-4C99-9BC1-4004CA69258F}" type="sibTrans" cxnId="{2ABE4061-A58A-484D-AE32-3C5DEC8AA3A1}">
      <dgm:prSet/>
      <dgm:spPr/>
      <dgm:t>
        <a:bodyPr/>
        <a:lstStyle/>
        <a:p>
          <a:endParaRPr lang="en-US"/>
        </a:p>
      </dgm:t>
    </dgm:pt>
    <dgm:pt modelId="{2B14159F-7961-4804-8F6E-544A87AE3A18}">
      <dgm:prSet phldrT="[Text]"/>
      <dgm:spPr>
        <a:noFill/>
      </dgm:spPr>
      <dgm:t>
        <a:bodyPr/>
        <a:lstStyle/>
        <a:p>
          <a:r>
            <a:rPr lang="en-US" dirty="0">
              <a:latin typeface="Britannic Bold" panose="020B0903060703020204" pitchFamily="34" charset="0"/>
            </a:rPr>
            <a:t>Methodology for the Formation</a:t>
          </a:r>
        </a:p>
      </dgm:t>
    </dgm:pt>
    <dgm:pt modelId="{091BAEC4-D9B6-4559-AF7F-13BAB173C3DD}" type="parTrans" cxnId="{BA57DE19-2C95-4DC8-9F4A-E31BC1AD5121}">
      <dgm:prSet/>
      <dgm:spPr/>
      <dgm:t>
        <a:bodyPr/>
        <a:lstStyle/>
        <a:p>
          <a:endParaRPr lang="en-US"/>
        </a:p>
      </dgm:t>
    </dgm:pt>
    <dgm:pt modelId="{03BCC730-4C9F-480A-B229-E3A225F11508}" type="sibTrans" cxnId="{BA57DE19-2C95-4DC8-9F4A-E31BC1AD5121}">
      <dgm:prSet/>
      <dgm:spPr/>
      <dgm:t>
        <a:bodyPr/>
        <a:lstStyle/>
        <a:p>
          <a:endParaRPr lang="en-US"/>
        </a:p>
      </dgm:t>
    </dgm:pt>
    <dgm:pt modelId="{E9EA0BE5-0B8D-4537-8503-18C2BD965B6E}">
      <dgm:prSet phldrT="[Text]"/>
      <dgm:spPr>
        <a:noFill/>
      </dgm:spPr>
      <dgm:t>
        <a:bodyPr/>
        <a:lstStyle/>
        <a:p>
          <a:r>
            <a:rPr lang="en-US" dirty="0">
              <a:latin typeface="Britannic Bold" panose="020B0903060703020204" pitchFamily="34" charset="0"/>
            </a:rPr>
            <a:t>Functioning of the DAVID</a:t>
          </a:r>
        </a:p>
      </dgm:t>
    </dgm:pt>
    <dgm:pt modelId="{5D657E53-7137-44D8-B74D-4C39E87878D1}" type="parTrans" cxnId="{600892EA-F533-4BDE-A4C5-EECE5DF1844B}">
      <dgm:prSet/>
      <dgm:spPr/>
      <dgm:t>
        <a:bodyPr/>
        <a:lstStyle/>
        <a:p>
          <a:endParaRPr lang="en-US"/>
        </a:p>
      </dgm:t>
    </dgm:pt>
    <dgm:pt modelId="{C5A26820-EA62-4482-8962-CA8BE94BE707}" type="sibTrans" cxnId="{600892EA-F533-4BDE-A4C5-EECE5DF1844B}">
      <dgm:prSet/>
      <dgm:spPr/>
      <dgm:t>
        <a:bodyPr/>
        <a:lstStyle/>
        <a:p>
          <a:endParaRPr lang="en-US"/>
        </a:p>
      </dgm:t>
    </dgm:pt>
    <dgm:pt modelId="{182915A3-2049-4880-9257-FFB0AEA81402}">
      <dgm:prSet phldrT="[Text]"/>
      <dgm:spPr>
        <a:noFill/>
      </dgm:spPr>
      <dgm:t>
        <a:bodyPr/>
        <a:lstStyle/>
        <a:p>
          <a:r>
            <a:rPr lang="en-US" dirty="0">
              <a:latin typeface="Britannic Bold" panose="020B0903060703020204" pitchFamily="34" charset="0"/>
            </a:rPr>
            <a:t>Conclusion </a:t>
          </a:r>
        </a:p>
      </dgm:t>
    </dgm:pt>
    <dgm:pt modelId="{A055D6B6-C2B7-4492-9165-783286D8B9A2}" type="parTrans" cxnId="{9F1EF57F-DC32-4E2F-9FD4-1824E3DEF2DF}">
      <dgm:prSet/>
      <dgm:spPr/>
      <dgm:t>
        <a:bodyPr/>
        <a:lstStyle/>
        <a:p>
          <a:endParaRPr lang="en-US"/>
        </a:p>
      </dgm:t>
    </dgm:pt>
    <dgm:pt modelId="{AF59D39A-E2D2-4AFC-8F79-4E0141ED5992}" type="sibTrans" cxnId="{9F1EF57F-DC32-4E2F-9FD4-1824E3DEF2DF}">
      <dgm:prSet/>
      <dgm:spPr/>
      <dgm:t>
        <a:bodyPr/>
        <a:lstStyle/>
        <a:p>
          <a:endParaRPr lang="en-US"/>
        </a:p>
      </dgm:t>
    </dgm:pt>
    <dgm:pt modelId="{EA1963CE-5DEB-4E4B-80F6-22A36BCD7133}" type="pres">
      <dgm:prSet presAssocID="{7FCCCFE2-156D-448B-B805-0BE697899E74}" presName="linearFlow" presStyleCnt="0">
        <dgm:presLayoutVars>
          <dgm:dir/>
          <dgm:resizeHandles val="exact"/>
        </dgm:presLayoutVars>
      </dgm:prSet>
      <dgm:spPr/>
    </dgm:pt>
    <dgm:pt modelId="{D2FF9015-F0AB-4135-8BF8-1FBA439C7C6F}" type="pres">
      <dgm:prSet presAssocID="{F863EC6B-A21A-43B3-85B4-6E44C400F395}" presName="composite" presStyleCnt="0"/>
      <dgm:spPr/>
    </dgm:pt>
    <dgm:pt modelId="{F98AAEC2-3B8A-4043-83F7-91D695F1D9C4}" type="pres">
      <dgm:prSet presAssocID="{F863EC6B-A21A-43B3-85B4-6E44C400F395}" presName="imgShp" presStyleLbl="fgImgPlace1" presStyleIdx="0" presStyleCnt="7" custScaleX="144596"/>
      <dgm:spPr>
        <a:blipFill rotWithShape="1">
          <a:blip xmlns:r="http://schemas.openxmlformats.org/officeDocument/2006/relationships" r:embed="rId1"/>
          <a:srcRect/>
          <a:stretch>
            <a:fillRect l="-67000" r="-67000"/>
          </a:stretch>
        </a:blipFill>
      </dgm:spPr>
    </dgm:pt>
    <dgm:pt modelId="{62B075D9-CE5D-4A13-A180-0690C396A040}" type="pres">
      <dgm:prSet presAssocID="{F863EC6B-A21A-43B3-85B4-6E44C400F395}" presName="txShp" presStyleLbl="node1" presStyleIdx="0" presStyleCnt="7">
        <dgm:presLayoutVars>
          <dgm:bulletEnabled val="1"/>
        </dgm:presLayoutVars>
      </dgm:prSet>
      <dgm:spPr/>
    </dgm:pt>
    <dgm:pt modelId="{C1955CAB-9926-49BF-8465-6020900BDE5A}" type="pres">
      <dgm:prSet presAssocID="{2CCBEE45-1E1A-4C7D-B10A-DF7B628BF766}" presName="spacing" presStyleCnt="0"/>
      <dgm:spPr/>
    </dgm:pt>
    <dgm:pt modelId="{1F84EA0F-9F28-41FD-9C81-6999FB7E3FFF}" type="pres">
      <dgm:prSet presAssocID="{010F3944-620B-43F8-9333-55BBC7D22C50}" presName="composite" presStyleCnt="0"/>
      <dgm:spPr/>
    </dgm:pt>
    <dgm:pt modelId="{38FFC9FB-E2F3-4503-A719-248B7D4F5E4A}" type="pres">
      <dgm:prSet presAssocID="{010F3944-620B-43F8-9333-55BBC7D22C50}" presName="imgShp" presStyleLbl="fgImgPlace1" presStyleIdx="1" presStyleCnt="7" custScaleX="150468"/>
      <dgm:spPr>
        <a:blipFill rotWithShape="1">
          <a:blip xmlns:r="http://schemas.openxmlformats.org/officeDocument/2006/relationships" r:embed="rId2"/>
          <a:srcRect/>
          <a:stretch>
            <a:fillRect l="-24000" r="-24000"/>
          </a:stretch>
        </a:blipFill>
      </dgm:spPr>
    </dgm:pt>
    <dgm:pt modelId="{3600CBAA-643F-41FC-8D1B-7EA68B103034}" type="pres">
      <dgm:prSet presAssocID="{010F3944-620B-43F8-9333-55BBC7D22C50}" presName="txShp" presStyleLbl="node1" presStyleIdx="1" presStyleCnt="7">
        <dgm:presLayoutVars>
          <dgm:bulletEnabled val="1"/>
        </dgm:presLayoutVars>
      </dgm:prSet>
      <dgm:spPr/>
    </dgm:pt>
    <dgm:pt modelId="{DE275FEA-40A3-4E5D-B417-7BB1C52F9B3F}" type="pres">
      <dgm:prSet presAssocID="{F5E9834B-9F03-4868-BF21-A2A9CD081489}" presName="spacing" presStyleCnt="0"/>
      <dgm:spPr/>
    </dgm:pt>
    <dgm:pt modelId="{E29ACFF9-C6D8-4F37-B5FA-83D8D512197C}" type="pres">
      <dgm:prSet presAssocID="{F8AE154E-1D62-48B6-9CAC-863A4F901235}" presName="composite" presStyleCnt="0"/>
      <dgm:spPr/>
    </dgm:pt>
    <dgm:pt modelId="{2CF49720-E126-4F00-AB3A-169ACB78DCC6}" type="pres">
      <dgm:prSet presAssocID="{F8AE154E-1D62-48B6-9CAC-863A4F901235}" presName="imgShp" presStyleLbl="fgImgPlace1" presStyleIdx="2" presStyleCnt="7" custScaleX="147532"/>
      <dgm:spPr>
        <a:blipFill rotWithShape="1">
          <a:blip xmlns:r="http://schemas.openxmlformats.org/officeDocument/2006/relationships" r:embed="rId3"/>
          <a:srcRect/>
          <a:stretch>
            <a:fillRect t="-6000" b="-6000"/>
          </a:stretch>
        </a:blipFill>
      </dgm:spPr>
    </dgm:pt>
    <dgm:pt modelId="{09DBB95F-E899-4084-A184-3AE5D5F54D22}" type="pres">
      <dgm:prSet presAssocID="{F8AE154E-1D62-48B6-9CAC-863A4F901235}" presName="txShp" presStyleLbl="node1" presStyleIdx="2" presStyleCnt="7">
        <dgm:presLayoutVars>
          <dgm:bulletEnabled val="1"/>
        </dgm:presLayoutVars>
      </dgm:prSet>
      <dgm:spPr/>
    </dgm:pt>
    <dgm:pt modelId="{F0DB4B9E-D874-4D1A-99FA-80A2C26E625E}" type="pres">
      <dgm:prSet presAssocID="{5AF91B93-84C6-44B5-83B3-2174124CDF1B}" presName="spacing" presStyleCnt="0"/>
      <dgm:spPr/>
    </dgm:pt>
    <dgm:pt modelId="{9704A204-FE04-4AE2-9E10-E35020F9EFB1}" type="pres">
      <dgm:prSet presAssocID="{2B14159F-7961-4804-8F6E-544A87AE3A18}" presName="composite" presStyleCnt="0"/>
      <dgm:spPr/>
    </dgm:pt>
    <dgm:pt modelId="{7F7E74EF-6EB1-4841-A06C-178A3568A7A6}" type="pres">
      <dgm:prSet presAssocID="{2B14159F-7961-4804-8F6E-544A87AE3A18}" presName="imgShp" presStyleLbl="fgImgPlace1" presStyleIdx="3" presStyleCnt="7" custScaleX="134597"/>
      <dgm:spPr>
        <a:blipFill rotWithShape="1">
          <a:blip xmlns:r="http://schemas.openxmlformats.org/officeDocument/2006/relationships" r:embed="rId4"/>
          <a:srcRect/>
          <a:stretch>
            <a:fillRect l="-12000" r="-12000"/>
          </a:stretch>
        </a:blipFill>
      </dgm:spPr>
    </dgm:pt>
    <dgm:pt modelId="{2B9EB599-E7EF-484E-9351-B68872F4838B}" type="pres">
      <dgm:prSet presAssocID="{2B14159F-7961-4804-8F6E-544A87AE3A18}" presName="txShp" presStyleLbl="node1" presStyleIdx="3" presStyleCnt="7">
        <dgm:presLayoutVars>
          <dgm:bulletEnabled val="1"/>
        </dgm:presLayoutVars>
      </dgm:prSet>
      <dgm:spPr/>
    </dgm:pt>
    <dgm:pt modelId="{7A5F4150-63F3-4D43-873D-F8E38603790D}" type="pres">
      <dgm:prSet presAssocID="{03BCC730-4C9F-480A-B229-E3A225F11508}" presName="spacing" presStyleCnt="0"/>
      <dgm:spPr/>
    </dgm:pt>
    <dgm:pt modelId="{D11232BD-73A7-4686-A1B6-449B72B3FF63}" type="pres">
      <dgm:prSet presAssocID="{E9EA0BE5-0B8D-4537-8503-18C2BD965B6E}" presName="composite" presStyleCnt="0"/>
      <dgm:spPr/>
    </dgm:pt>
    <dgm:pt modelId="{8D663773-22D7-4A70-A57F-D1C9E724E7DC}" type="pres">
      <dgm:prSet presAssocID="{E9EA0BE5-0B8D-4537-8503-18C2BD965B6E}" presName="imgShp" presStyleLbl="fgImgPlace1" presStyleIdx="4" presStyleCnt="7" custScaleX="137533"/>
      <dgm:spPr>
        <a:blipFill rotWithShape="1">
          <a:blip xmlns:r="http://schemas.openxmlformats.org/officeDocument/2006/relationships" r:embed="rId5"/>
          <a:srcRect/>
          <a:stretch>
            <a:fillRect t="-19000" b="-19000"/>
          </a:stretch>
        </a:blipFill>
      </dgm:spPr>
    </dgm:pt>
    <dgm:pt modelId="{94D8FBBA-D06B-4199-A366-0D70E9C942C4}" type="pres">
      <dgm:prSet presAssocID="{E9EA0BE5-0B8D-4537-8503-18C2BD965B6E}" presName="txShp" presStyleLbl="node1" presStyleIdx="4" presStyleCnt="7">
        <dgm:presLayoutVars>
          <dgm:bulletEnabled val="1"/>
        </dgm:presLayoutVars>
      </dgm:prSet>
      <dgm:spPr/>
    </dgm:pt>
    <dgm:pt modelId="{63698573-43AB-4B88-B8B9-A271662757E0}" type="pres">
      <dgm:prSet presAssocID="{C5A26820-EA62-4482-8962-CA8BE94BE707}" presName="spacing" presStyleCnt="0"/>
      <dgm:spPr/>
    </dgm:pt>
    <dgm:pt modelId="{A421E02F-381B-4A42-94A2-7E119124AB6E}" type="pres">
      <dgm:prSet presAssocID="{182915A3-2049-4880-9257-FFB0AEA81402}" presName="composite" presStyleCnt="0"/>
      <dgm:spPr/>
    </dgm:pt>
    <dgm:pt modelId="{1D0F9605-C9D6-49B9-AA56-E81D5C684599}" type="pres">
      <dgm:prSet presAssocID="{182915A3-2049-4880-9257-FFB0AEA81402}" presName="imgShp" presStyleLbl="fgImgPlace1" presStyleIdx="5" presStyleCnt="7" custScaleX="136994"/>
      <dgm:spPr>
        <a:blipFill rotWithShape="1">
          <a:blip xmlns:r="http://schemas.openxmlformats.org/officeDocument/2006/relationships" r:embed="rId6"/>
          <a:srcRect/>
          <a:stretch>
            <a:fillRect t="-3000" b="-3000"/>
          </a:stretch>
        </a:blipFill>
      </dgm:spPr>
    </dgm:pt>
    <dgm:pt modelId="{04E2C01F-6EDD-4668-AFD3-FE5721AFAD87}" type="pres">
      <dgm:prSet presAssocID="{182915A3-2049-4880-9257-FFB0AEA81402}" presName="txShp" presStyleLbl="node1" presStyleIdx="5" presStyleCnt="7">
        <dgm:presLayoutVars>
          <dgm:bulletEnabled val="1"/>
        </dgm:presLayoutVars>
      </dgm:prSet>
      <dgm:spPr/>
    </dgm:pt>
    <dgm:pt modelId="{1768EAAB-7243-43D4-BF78-CF68DEECC1B4}" type="pres">
      <dgm:prSet presAssocID="{AF59D39A-E2D2-4AFC-8F79-4E0141ED5992}" presName="spacing" presStyleCnt="0"/>
      <dgm:spPr/>
    </dgm:pt>
    <dgm:pt modelId="{B674214F-4D03-4EFA-AF5D-636DFE24FD5C}" type="pres">
      <dgm:prSet presAssocID="{66CC855F-025E-45D9-B30D-6623F0C10FB5}" presName="composite" presStyleCnt="0"/>
      <dgm:spPr/>
    </dgm:pt>
    <dgm:pt modelId="{8EC21D06-04C8-4C29-BF4E-C12CD27849A2}" type="pres">
      <dgm:prSet presAssocID="{66CC855F-025E-45D9-B30D-6623F0C10FB5}" presName="imgShp" presStyleLbl="fgImgPlace1" presStyleIdx="6" presStyleCnt="7" custScaleX="132852"/>
      <dgm:spPr>
        <a:blipFill rotWithShape="1">
          <a:blip xmlns:r="http://schemas.openxmlformats.org/officeDocument/2006/relationships" r:embed="rId7"/>
          <a:srcRect/>
          <a:stretch>
            <a:fillRect t="-16000" b="-16000"/>
          </a:stretch>
        </a:blipFill>
      </dgm:spPr>
    </dgm:pt>
    <dgm:pt modelId="{0A6B8D34-3183-4D49-8E87-40116067C140}" type="pres">
      <dgm:prSet presAssocID="{66CC855F-025E-45D9-B30D-6623F0C10FB5}" presName="txShp" presStyleLbl="node1" presStyleIdx="6" presStyleCnt="7">
        <dgm:presLayoutVars>
          <dgm:bulletEnabled val="1"/>
        </dgm:presLayoutVars>
      </dgm:prSet>
      <dgm:spPr/>
    </dgm:pt>
  </dgm:ptLst>
  <dgm:cxnLst>
    <dgm:cxn modelId="{CF589F06-31F3-4188-B2F4-D00D0E23B776}" srcId="{7FCCCFE2-156D-448B-B805-0BE697899E74}" destId="{F863EC6B-A21A-43B3-85B4-6E44C400F395}" srcOrd="0" destOrd="0" parTransId="{13DB4822-5B80-4DDA-A9F9-B42EC45DC427}" sibTransId="{2CCBEE45-1E1A-4C7D-B10A-DF7B628BF766}"/>
    <dgm:cxn modelId="{BA57DE19-2C95-4DC8-9F4A-E31BC1AD5121}" srcId="{7FCCCFE2-156D-448B-B805-0BE697899E74}" destId="{2B14159F-7961-4804-8F6E-544A87AE3A18}" srcOrd="3" destOrd="0" parTransId="{091BAEC4-D9B6-4559-AF7F-13BAB173C3DD}" sibTransId="{03BCC730-4C9F-480A-B229-E3A225F11508}"/>
    <dgm:cxn modelId="{22F1A322-E06A-43A3-8A35-EF37438AC3BA}" type="presOf" srcId="{66CC855F-025E-45D9-B30D-6623F0C10FB5}" destId="{0A6B8D34-3183-4D49-8E87-40116067C140}" srcOrd="0" destOrd="0" presId="urn:microsoft.com/office/officeart/2005/8/layout/vList3"/>
    <dgm:cxn modelId="{47318635-7500-440D-9929-9E60A98F0DD4}" type="presOf" srcId="{F8AE154E-1D62-48B6-9CAC-863A4F901235}" destId="{09DBB95F-E899-4084-A184-3AE5D5F54D22}" srcOrd="0" destOrd="0" presId="urn:microsoft.com/office/officeart/2005/8/layout/vList3"/>
    <dgm:cxn modelId="{5795B73C-AC16-4898-8FBA-5A95C672E9D5}" type="presOf" srcId="{7FCCCFE2-156D-448B-B805-0BE697899E74}" destId="{EA1963CE-5DEB-4E4B-80F6-22A36BCD7133}" srcOrd="0" destOrd="0" presId="urn:microsoft.com/office/officeart/2005/8/layout/vList3"/>
    <dgm:cxn modelId="{2ABE4061-A58A-484D-AE32-3C5DEC8AA3A1}" srcId="{7FCCCFE2-156D-448B-B805-0BE697899E74}" destId="{66CC855F-025E-45D9-B30D-6623F0C10FB5}" srcOrd="6" destOrd="0" parTransId="{483B346D-07BC-4710-AB67-30A107CA5B37}" sibTransId="{9A823FF3-BE05-4C99-9BC1-4004CA69258F}"/>
    <dgm:cxn modelId="{3CC86D66-2D09-4A6E-8AB4-95ECE6F2D415}" srcId="{7FCCCFE2-156D-448B-B805-0BE697899E74}" destId="{010F3944-620B-43F8-9333-55BBC7D22C50}" srcOrd="1" destOrd="0" parTransId="{DE41BAAF-ACB9-4B06-BB42-E4E0453D7514}" sibTransId="{F5E9834B-9F03-4868-BF21-A2A9CD081489}"/>
    <dgm:cxn modelId="{41AB584B-D398-4A9E-A151-AE97B9795044}" type="presOf" srcId="{2B14159F-7961-4804-8F6E-544A87AE3A18}" destId="{2B9EB599-E7EF-484E-9351-B68872F4838B}" srcOrd="0" destOrd="0" presId="urn:microsoft.com/office/officeart/2005/8/layout/vList3"/>
    <dgm:cxn modelId="{1209436F-4866-4457-A199-CAA4EC1F584E}" type="presOf" srcId="{182915A3-2049-4880-9257-FFB0AEA81402}" destId="{04E2C01F-6EDD-4668-AFD3-FE5721AFAD87}" srcOrd="0" destOrd="0" presId="urn:microsoft.com/office/officeart/2005/8/layout/vList3"/>
    <dgm:cxn modelId="{9F1EF57F-DC32-4E2F-9FD4-1824E3DEF2DF}" srcId="{7FCCCFE2-156D-448B-B805-0BE697899E74}" destId="{182915A3-2049-4880-9257-FFB0AEA81402}" srcOrd="5" destOrd="0" parTransId="{A055D6B6-C2B7-4492-9165-783286D8B9A2}" sibTransId="{AF59D39A-E2D2-4AFC-8F79-4E0141ED5992}"/>
    <dgm:cxn modelId="{B1AD2E9C-1BB5-465A-B2A6-A5FFB15C497E}" type="presOf" srcId="{010F3944-620B-43F8-9333-55BBC7D22C50}" destId="{3600CBAA-643F-41FC-8D1B-7EA68B103034}" srcOrd="0" destOrd="0" presId="urn:microsoft.com/office/officeart/2005/8/layout/vList3"/>
    <dgm:cxn modelId="{45AD21AA-4E82-4BC7-BBF3-7C2CC18A4CBE}" type="presOf" srcId="{F863EC6B-A21A-43B3-85B4-6E44C400F395}" destId="{62B075D9-CE5D-4A13-A180-0690C396A040}" srcOrd="0" destOrd="0" presId="urn:microsoft.com/office/officeart/2005/8/layout/vList3"/>
    <dgm:cxn modelId="{572CD1D7-888F-4D32-A3E2-E8F965B096EA}" type="presOf" srcId="{E9EA0BE5-0B8D-4537-8503-18C2BD965B6E}" destId="{94D8FBBA-D06B-4199-A366-0D70E9C942C4}" srcOrd="0" destOrd="0" presId="urn:microsoft.com/office/officeart/2005/8/layout/vList3"/>
    <dgm:cxn modelId="{600892EA-F533-4BDE-A4C5-EECE5DF1844B}" srcId="{7FCCCFE2-156D-448B-B805-0BE697899E74}" destId="{E9EA0BE5-0B8D-4537-8503-18C2BD965B6E}" srcOrd="4" destOrd="0" parTransId="{5D657E53-7137-44D8-B74D-4C39E87878D1}" sibTransId="{C5A26820-EA62-4482-8962-CA8BE94BE707}"/>
    <dgm:cxn modelId="{C151F7F3-B120-49ED-BA4B-BC2670FCACE5}" srcId="{7FCCCFE2-156D-448B-B805-0BE697899E74}" destId="{F8AE154E-1D62-48B6-9CAC-863A4F901235}" srcOrd="2" destOrd="0" parTransId="{3F39B627-CA83-4782-B3F8-AD23CE56AF06}" sibTransId="{5AF91B93-84C6-44B5-83B3-2174124CDF1B}"/>
    <dgm:cxn modelId="{B42E77E9-1DE8-488D-8885-0232303849D4}" type="presParOf" srcId="{EA1963CE-5DEB-4E4B-80F6-22A36BCD7133}" destId="{D2FF9015-F0AB-4135-8BF8-1FBA439C7C6F}" srcOrd="0" destOrd="0" presId="urn:microsoft.com/office/officeart/2005/8/layout/vList3"/>
    <dgm:cxn modelId="{81068E5B-E312-4273-8892-C17BDD95ECDB}" type="presParOf" srcId="{D2FF9015-F0AB-4135-8BF8-1FBA439C7C6F}" destId="{F98AAEC2-3B8A-4043-83F7-91D695F1D9C4}" srcOrd="0" destOrd="0" presId="urn:microsoft.com/office/officeart/2005/8/layout/vList3"/>
    <dgm:cxn modelId="{35138BB9-BB7F-4D76-9B84-62215FA200CB}" type="presParOf" srcId="{D2FF9015-F0AB-4135-8BF8-1FBA439C7C6F}" destId="{62B075D9-CE5D-4A13-A180-0690C396A040}" srcOrd="1" destOrd="0" presId="urn:microsoft.com/office/officeart/2005/8/layout/vList3"/>
    <dgm:cxn modelId="{D5EBA5AB-1300-48C4-8C01-BA53D50F79B2}" type="presParOf" srcId="{EA1963CE-5DEB-4E4B-80F6-22A36BCD7133}" destId="{C1955CAB-9926-49BF-8465-6020900BDE5A}" srcOrd="1" destOrd="0" presId="urn:microsoft.com/office/officeart/2005/8/layout/vList3"/>
    <dgm:cxn modelId="{DD2F6145-CE29-43D5-8A89-212223F55F5D}" type="presParOf" srcId="{EA1963CE-5DEB-4E4B-80F6-22A36BCD7133}" destId="{1F84EA0F-9F28-41FD-9C81-6999FB7E3FFF}" srcOrd="2" destOrd="0" presId="urn:microsoft.com/office/officeart/2005/8/layout/vList3"/>
    <dgm:cxn modelId="{BFF01345-5AFC-4B07-998A-419CC32AB97E}" type="presParOf" srcId="{1F84EA0F-9F28-41FD-9C81-6999FB7E3FFF}" destId="{38FFC9FB-E2F3-4503-A719-248B7D4F5E4A}" srcOrd="0" destOrd="0" presId="urn:microsoft.com/office/officeart/2005/8/layout/vList3"/>
    <dgm:cxn modelId="{C0CBE4E1-F108-417F-8790-8AFA51811019}" type="presParOf" srcId="{1F84EA0F-9F28-41FD-9C81-6999FB7E3FFF}" destId="{3600CBAA-643F-41FC-8D1B-7EA68B103034}" srcOrd="1" destOrd="0" presId="urn:microsoft.com/office/officeart/2005/8/layout/vList3"/>
    <dgm:cxn modelId="{0B71F71D-CDCA-46F0-9A17-69203D4ACD4C}" type="presParOf" srcId="{EA1963CE-5DEB-4E4B-80F6-22A36BCD7133}" destId="{DE275FEA-40A3-4E5D-B417-7BB1C52F9B3F}" srcOrd="3" destOrd="0" presId="urn:microsoft.com/office/officeart/2005/8/layout/vList3"/>
    <dgm:cxn modelId="{E20F3712-F272-45B1-8FBC-4D2529E6DEC0}" type="presParOf" srcId="{EA1963CE-5DEB-4E4B-80F6-22A36BCD7133}" destId="{E29ACFF9-C6D8-4F37-B5FA-83D8D512197C}" srcOrd="4" destOrd="0" presId="urn:microsoft.com/office/officeart/2005/8/layout/vList3"/>
    <dgm:cxn modelId="{9D6F7593-A068-4B94-9C19-03C4EE229C62}" type="presParOf" srcId="{E29ACFF9-C6D8-4F37-B5FA-83D8D512197C}" destId="{2CF49720-E126-4F00-AB3A-169ACB78DCC6}" srcOrd="0" destOrd="0" presId="urn:microsoft.com/office/officeart/2005/8/layout/vList3"/>
    <dgm:cxn modelId="{D4F0A256-D0A6-4425-B226-DE287B0394D7}" type="presParOf" srcId="{E29ACFF9-C6D8-4F37-B5FA-83D8D512197C}" destId="{09DBB95F-E899-4084-A184-3AE5D5F54D22}" srcOrd="1" destOrd="0" presId="urn:microsoft.com/office/officeart/2005/8/layout/vList3"/>
    <dgm:cxn modelId="{D54E236E-C05A-415A-B080-D6C4BCD8D3F6}" type="presParOf" srcId="{EA1963CE-5DEB-4E4B-80F6-22A36BCD7133}" destId="{F0DB4B9E-D874-4D1A-99FA-80A2C26E625E}" srcOrd="5" destOrd="0" presId="urn:microsoft.com/office/officeart/2005/8/layout/vList3"/>
    <dgm:cxn modelId="{B8E9F962-0B87-4F07-8AA1-B991C0D76321}" type="presParOf" srcId="{EA1963CE-5DEB-4E4B-80F6-22A36BCD7133}" destId="{9704A204-FE04-4AE2-9E10-E35020F9EFB1}" srcOrd="6" destOrd="0" presId="urn:microsoft.com/office/officeart/2005/8/layout/vList3"/>
    <dgm:cxn modelId="{296C7AA0-0898-47FF-8FAF-F90D5C7CECD0}" type="presParOf" srcId="{9704A204-FE04-4AE2-9E10-E35020F9EFB1}" destId="{7F7E74EF-6EB1-4841-A06C-178A3568A7A6}" srcOrd="0" destOrd="0" presId="urn:microsoft.com/office/officeart/2005/8/layout/vList3"/>
    <dgm:cxn modelId="{31E89142-84BE-403A-A704-6AAE9C6C40CE}" type="presParOf" srcId="{9704A204-FE04-4AE2-9E10-E35020F9EFB1}" destId="{2B9EB599-E7EF-484E-9351-B68872F4838B}" srcOrd="1" destOrd="0" presId="urn:microsoft.com/office/officeart/2005/8/layout/vList3"/>
    <dgm:cxn modelId="{F56382B2-AD3B-4C51-8BF5-93883D267504}" type="presParOf" srcId="{EA1963CE-5DEB-4E4B-80F6-22A36BCD7133}" destId="{7A5F4150-63F3-4D43-873D-F8E38603790D}" srcOrd="7" destOrd="0" presId="urn:microsoft.com/office/officeart/2005/8/layout/vList3"/>
    <dgm:cxn modelId="{0424BF91-6AFD-40C7-B3DA-A0F9B83805CD}" type="presParOf" srcId="{EA1963CE-5DEB-4E4B-80F6-22A36BCD7133}" destId="{D11232BD-73A7-4686-A1B6-449B72B3FF63}" srcOrd="8" destOrd="0" presId="urn:microsoft.com/office/officeart/2005/8/layout/vList3"/>
    <dgm:cxn modelId="{915515C5-8BB2-4405-A5A6-8C692BE4BDAC}" type="presParOf" srcId="{D11232BD-73A7-4686-A1B6-449B72B3FF63}" destId="{8D663773-22D7-4A70-A57F-D1C9E724E7DC}" srcOrd="0" destOrd="0" presId="urn:microsoft.com/office/officeart/2005/8/layout/vList3"/>
    <dgm:cxn modelId="{F247A88C-AA3F-4901-A930-07ACE8D27438}" type="presParOf" srcId="{D11232BD-73A7-4686-A1B6-449B72B3FF63}" destId="{94D8FBBA-D06B-4199-A366-0D70E9C942C4}" srcOrd="1" destOrd="0" presId="urn:microsoft.com/office/officeart/2005/8/layout/vList3"/>
    <dgm:cxn modelId="{5037A54F-03DD-46DB-B20D-5108D7916CE2}" type="presParOf" srcId="{EA1963CE-5DEB-4E4B-80F6-22A36BCD7133}" destId="{63698573-43AB-4B88-B8B9-A271662757E0}" srcOrd="9" destOrd="0" presId="urn:microsoft.com/office/officeart/2005/8/layout/vList3"/>
    <dgm:cxn modelId="{D9BF2006-897E-425C-B758-7118BDC6D9E8}" type="presParOf" srcId="{EA1963CE-5DEB-4E4B-80F6-22A36BCD7133}" destId="{A421E02F-381B-4A42-94A2-7E119124AB6E}" srcOrd="10" destOrd="0" presId="urn:microsoft.com/office/officeart/2005/8/layout/vList3"/>
    <dgm:cxn modelId="{06ED800E-26C1-495E-9386-F4C4A8BB7F18}" type="presParOf" srcId="{A421E02F-381B-4A42-94A2-7E119124AB6E}" destId="{1D0F9605-C9D6-49B9-AA56-E81D5C684599}" srcOrd="0" destOrd="0" presId="urn:microsoft.com/office/officeart/2005/8/layout/vList3"/>
    <dgm:cxn modelId="{11DA28A6-EEFD-4DC0-A296-4D02E9677982}" type="presParOf" srcId="{A421E02F-381B-4A42-94A2-7E119124AB6E}" destId="{04E2C01F-6EDD-4668-AFD3-FE5721AFAD87}" srcOrd="1" destOrd="0" presId="urn:microsoft.com/office/officeart/2005/8/layout/vList3"/>
    <dgm:cxn modelId="{3B826AA5-9EA9-422A-BED4-26997E450025}" type="presParOf" srcId="{EA1963CE-5DEB-4E4B-80F6-22A36BCD7133}" destId="{1768EAAB-7243-43D4-BF78-CF68DEECC1B4}" srcOrd="11" destOrd="0" presId="urn:microsoft.com/office/officeart/2005/8/layout/vList3"/>
    <dgm:cxn modelId="{607C19E7-AE5A-4848-9BB6-C1C44FA5F4C0}" type="presParOf" srcId="{EA1963CE-5DEB-4E4B-80F6-22A36BCD7133}" destId="{B674214F-4D03-4EFA-AF5D-636DFE24FD5C}" srcOrd="12" destOrd="0" presId="urn:microsoft.com/office/officeart/2005/8/layout/vList3"/>
    <dgm:cxn modelId="{B753AD68-3114-4CA1-8831-836214BEF695}" type="presParOf" srcId="{B674214F-4D03-4EFA-AF5D-636DFE24FD5C}" destId="{8EC21D06-04C8-4C29-BF4E-C12CD27849A2}" srcOrd="0" destOrd="0" presId="urn:microsoft.com/office/officeart/2005/8/layout/vList3"/>
    <dgm:cxn modelId="{A6396B1C-B1ED-4403-9AF7-7E061FD33FCD}" type="presParOf" srcId="{B674214F-4D03-4EFA-AF5D-636DFE24FD5C}" destId="{0A6B8D34-3183-4D49-8E87-40116067C14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BF27E3-3665-4EBF-94DD-9E972684D76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94AB9EC-4551-47E5-B3C4-5D4788927677}">
      <dgm:prSet phldrT="[Text]"/>
      <dgm:spPr/>
      <dgm:t>
        <a:bodyPr/>
        <a:lstStyle/>
        <a:p>
          <a:r>
            <a:rPr lang="en-US" dirty="0"/>
            <a:t>Installing of Modules</a:t>
          </a:r>
        </a:p>
      </dgm:t>
    </dgm:pt>
    <dgm:pt modelId="{B3B88530-C27B-4369-8F5E-F65039590AF6}" type="parTrans" cxnId="{CDF89ED5-3AD6-4F9E-9725-A6DF22B67B78}">
      <dgm:prSet/>
      <dgm:spPr/>
      <dgm:t>
        <a:bodyPr/>
        <a:lstStyle/>
        <a:p>
          <a:endParaRPr lang="en-US"/>
        </a:p>
      </dgm:t>
    </dgm:pt>
    <dgm:pt modelId="{9BBC9FBE-74E7-40C4-BF93-B2109AFD05D0}" type="sibTrans" cxnId="{CDF89ED5-3AD6-4F9E-9725-A6DF22B67B78}">
      <dgm:prSet/>
      <dgm:spPr/>
      <dgm:t>
        <a:bodyPr/>
        <a:lstStyle/>
        <a:p>
          <a:endParaRPr lang="en-US"/>
        </a:p>
      </dgm:t>
    </dgm:pt>
    <dgm:pt modelId="{07E10C46-47D8-4D39-910C-A2C1CF9D3976}">
      <dgm:prSet phldrT="[Text]"/>
      <dgm:spPr/>
      <dgm:t>
        <a:bodyPr/>
        <a:lstStyle/>
        <a:p>
          <a:r>
            <a:rPr lang="en-US" dirty="0"/>
            <a:t>Voice Input</a:t>
          </a:r>
        </a:p>
      </dgm:t>
    </dgm:pt>
    <dgm:pt modelId="{F5F1EBE4-1071-402A-8D31-E89F5E0EDBF1}" type="parTrans" cxnId="{630E0977-1673-4E67-81D1-6FF938B1ED47}">
      <dgm:prSet/>
      <dgm:spPr/>
      <dgm:t>
        <a:bodyPr/>
        <a:lstStyle/>
        <a:p>
          <a:endParaRPr lang="en-US"/>
        </a:p>
      </dgm:t>
    </dgm:pt>
    <dgm:pt modelId="{3EE46604-0C59-4F9C-A365-168451BE9FDA}" type="sibTrans" cxnId="{630E0977-1673-4E67-81D1-6FF938B1ED47}">
      <dgm:prSet/>
      <dgm:spPr/>
      <dgm:t>
        <a:bodyPr/>
        <a:lstStyle/>
        <a:p>
          <a:endParaRPr lang="en-US"/>
        </a:p>
      </dgm:t>
    </dgm:pt>
    <dgm:pt modelId="{863D15E2-A111-4791-BE09-D4DE8003753C}">
      <dgm:prSet phldrT="[Text]"/>
      <dgm:spPr/>
      <dgm:t>
        <a:bodyPr/>
        <a:lstStyle/>
        <a:p>
          <a:r>
            <a:rPr lang="en-US" dirty="0"/>
            <a:t>Recognition of the Command</a:t>
          </a:r>
        </a:p>
      </dgm:t>
    </dgm:pt>
    <dgm:pt modelId="{B6529FEE-8417-4404-8D7D-46C65576F868}" type="parTrans" cxnId="{C0723EC3-D91B-40FC-AEB1-49206985B355}">
      <dgm:prSet/>
      <dgm:spPr/>
      <dgm:t>
        <a:bodyPr/>
        <a:lstStyle/>
        <a:p>
          <a:endParaRPr lang="en-US"/>
        </a:p>
      </dgm:t>
    </dgm:pt>
    <dgm:pt modelId="{9B0C4A7E-8B40-4CB4-ABEE-2C8ECC6CB13A}" type="sibTrans" cxnId="{C0723EC3-D91B-40FC-AEB1-49206985B355}">
      <dgm:prSet/>
      <dgm:spPr/>
      <dgm:t>
        <a:bodyPr/>
        <a:lstStyle/>
        <a:p>
          <a:endParaRPr lang="en-US"/>
        </a:p>
      </dgm:t>
    </dgm:pt>
    <dgm:pt modelId="{21D18502-EAA5-4DBA-8325-8B6CC6713401}">
      <dgm:prSet phldrT="[Text]"/>
      <dgm:spPr/>
      <dgm:t>
        <a:bodyPr/>
        <a:lstStyle/>
        <a:p>
          <a:r>
            <a:rPr lang="en-US" dirty="0"/>
            <a:t>Presenting the Data</a:t>
          </a:r>
        </a:p>
      </dgm:t>
    </dgm:pt>
    <dgm:pt modelId="{F64FBB90-7653-4FCE-B1D8-AA8C776693CC}" type="parTrans" cxnId="{A8B72B7E-B974-4A3A-96DF-5047F5AAB919}">
      <dgm:prSet/>
      <dgm:spPr/>
      <dgm:t>
        <a:bodyPr/>
        <a:lstStyle/>
        <a:p>
          <a:endParaRPr lang="en-US"/>
        </a:p>
      </dgm:t>
    </dgm:pt>
    <dgm:pt modelId="{CA44D840-5831-47A3-A91D-D7446AB33A7C}" type="sibTrans" cxnId="{A8B72B7E-B974-4A3A-96DF-5047F5AAB919}">
      <dgm:prSet/>
      <dgm:spPr/>
      <dgm:t>
        <a:bodyPr/>
        <a:lstStyle/>
        <a:p>
          <a:endParaRPr lang="en-US"/>
        </a:p>
      </dgm:t>
    </dgm:pt>
    <dgm:pt modelId="{74B48ED0-D108-4124-A753-4514A094F590}">
      <dgm:prSet phldrT="[Text]"/>
      <dgm:spPr/>
      <dgm:t>
        <a:bodyPr/>
        <a:lstStyle/>
        <a:p>
          <a:r>
            <a:rPr lang="en-US" dirty="0"/>
            <a:t>Collecting Data</a:t>
          </a:r>
        </a:p>
      </dgm:t>
    </dgm:pt>
    <dgm:pt modelId="{B6023E10-259A-458D-AABE-4FC82BDBCC01}" type="parTrans" cxnId="{15A671A2-951F-4700-ACEB-6B0ED5C49EBC}">
      <dgm:prSet/>
      <dgm:spPr/>
      <dgm:t>
        <a:bodyPr/>
        <a:lstStyle/>
        <a:p>
          <a:endParaRPr lang="en-US"/>
        </a:p>
      </dgm:t>
    </dgm:pt>
    <dgm:pt modelId="{2088F110-889E-424A-8536-F4C340B579D6}" type="sibTrans" cxnId="{15A671A2-951F-4700-ACEB-6B0ED5C49EBC}">
      <dgm:prSet/>
      <dgm:spPr/>
      <dgm:t>
        <a:bodyPr/>
        <a:lstStyle/>
        <a:p>
          <a:endParaRPr lang="en-US"/>
        </a:p>
      </dgm:t>
    </dgm:pt>
    <dgm:pt modelId="{40867269-3DC1-47B4-8B1A-4143D4EB042C}">
      <dgm:prSet phldrT="[Text]"/>
      <dgm:spPr/>
      <dgm:t>
        <a:bodyPr/>
        <a:lstStyle/>
        <a:p>
          <a:r>
            <a:rPr lang="en-US" dirty="0"/>
            <a:t>Extracting Data</a:t>
          </a:r>
        </a:p>
      </dgm:t>
    </dgm:pt>
    <dgm:pt modelId="{300C4760-7937-4A0E-96F8-1C63780465D1}" type="parTrans" cxnId="{CE90D0D7-768C-47BB-913D-322A32DF0FE5}">
      <dgm:prSet/>
      <dgm:spPr/>
      <dgm:t>
        <a:bodyPr/>
        <a:lstStyle/>
        <a:p>
          <a:endParaRPr lang="en-US"/>
        </a:p>
      </dgm:t>
    </dgm:pt>
    <dgm:pt modelId="{06820D5C-BD67-404E-9857-394009CD9C7B}" type="sibTrans" cxnId="{CE90D0D7-768C-47BB-913D-322A32DF0FE5}">
      <dgm:prSet/>
      <dgm:spPr/>
      <dgm:t>
        <a:bodyPr/>
        <a:lstStyle/>
        <a:p>
          <a:endParaRPr lang="en-US"/>
        </a:p>
      </dgm:t>
    </dgm:pt>
    <dgm:pt modelId="{3E275B4A-5461-425F-A48B-0B1D3263F120}" type="pres">
      <dgm:prSet presAssocID="{CCBF27E3-3665-4EBF-94DD-9E972684D766}" presName="linear" presStyleCnt="0">
        <dgm:presLayoutVars>
          <dgm:dir/>
          <dgm:animLvl val="lvl"/>
          <dgm:resizeHandles val="exact"/>
        </dgm:presLayoutVars>
      </dgm:prSet>
      <dgm:spPr/>
    </dgm:pt>
    <dgm:pt modelId="{D952CFF0-F3B9-406B-98CE-0C2AF9FB2041}" type="pres">
      <dgm:prSet presAssocID="{894AB9EC-4551-47E5-B3C4-5D4788927677}" presName="parentLin" presStyleCnt="0"/>
      <dgm:spPr/>
    </dgm:pt>
    <dgm:pt modelId="{ECB9A8C6-644C-4D9E-AEC8-634FD6EB1A78}" type="pres">
      <dgm:prSet presAssocID="{894AB9EC-4551-47E5-B3C4-5D4788927677}" presName="parentLeftMargin" presStyleLbl="node1" presStyleIdx="0" presStyleCnt="6"/>
      <dgm:spPr/>
    </dgm:pt>
    <dgm:pt modelId="{A58F5ADE-718A-427C-AE24-16C26F60C73F}" type="pres">
      <dgm:prSet presAssocID="{894AB9EC-4551-47E5-B3C4-5D4788927677}" presName="parentText" presStyleLbl="node1" presStyleIdx="0" presStyleCnt="6" custLinFactNeighborY="34585">
        <dgm:presLayoutVars>
          <dgm:chMax val="0"/>
          <dgm:bulletEnabled val="1"/>
        </dgm:presLayoutVars>
      </dgm:prSet>
      <dgm:spPr/>
    </dgm:pt>
    <dgm:pt modelId="{09B1348F-BA15-43E5-8994-E6FA3496702B}" type="pres">
      <dgm:prSet presAssocID="{894AB9EC-4551-47E5-B3C4-5D4788927677}" presName="negativeSpace" presStyleCnt="0"/>
      <dgm:spPr/>
    </dgm:pt>
    <dgm:pt modelId="{ADDEBF8F-FA30-4D96-B6F4-CDF304C14B6D}" type="pres">
      <dgm:prSet presAssocID="{894AB9EC-4551-47E5-B3C4-5D4788927677}" presName="childText" presStyleLbl="conFgAcc1" presStyleIdx="0" presStyleCnt="6">
        <dgm:presLayoutVars>
          <dgm:bulletEnabled val="1"/>
        </dgm:presLayoutVars>
      </dgm:prSet>
      <dgm:spPr/>
    </dgm:pt>
    <dgm:pt modelId="{F6BF89BE-49B1-4BE0-8435-B5B46C5034EF}" type="pres">
      <dgm:prSet presAssocID="{9BBC9FBE-74E7-40C4-BF93-B2109AFD05D0}" presName="spaceBetweenRectangles" presStyleCnt="0"/>
      <dgm:spPr/>
    </dgm:pt>
    <dgm:pt modelId="{9615A680-5834-45BB-8A35-DB3A770116E6}" type="pres">
      <dgm:prSet presAssocID="{07E10C46-47D8-4D39-910C-A2C1CF9D3976}" presName="parentLin" presStyleCnt="0"/>
      <dgm:spPr/>
    </dgm:pt>
    <dgm:pt modelId="{3B235B72-6918-4E02-9AC5-6EFA237FDE34}" type="pres">
      <dgm:prSet presAssocID="{07E10C46-47D8-4D39-910C-A2C1CF9D3976}" presName="parentLeftMargin" presStyleLbl="node1" presStyleIdx="0" presStyleCnt="6"/>
      <dgm:spPr/>
    </dgm:pt>
    <dgm:pt modelId="{63EEEDB4-617A-4807-8285-7AD4B42E8AAD}" type="pres">
      <dgm:prSet presAssocID="{07E10C46-47D8-4D39-910C-A2C1CF9D3976}" presName="parentText" presStyleLbl="node1" presStyleIdx="1" presStyleCnt="6" custLinFactNeighborX="4369" custLinFactNeighborY="39095">
        <dgm:presLayoutVars>
          <dgm:chMax val="0"/>
          <dgm:bulletEnabled val="1"/>
        </dgm:presLayoutVars>
      </dgm:prSet>
      <dgm:spPr/>
    </dgm:pt>
    <dgm:pt modelId="{51FAFBB0-F739-4D36-9D88-AB33DF890215}" type="pres">
      <dgm:prSet presAssocID="{07E10C46-47D8-4D39-910C-A2C1CF9D3976}" presName="negativeSpace" presStyleCnt="0"/>
      <dgm:spPr/>
    </dgm:pt>
    <dgm:pt modelId="{94A4EFFD-443E-47A3-904D-7A278D053DA6}" type="pres">
      <dgm:prSet presAssocID="{07E10C46-47D8-4D39-910C-A2C1CF9D3976}" presName="childText" presStyleLbl="conFgAcc1" presStyleIdx="1" presStyleCnt="6">
        <dgm:presLayoutVars>
          <dgm:bulletEnabled val="1"/>
        </dgm:presLayoutVars>
      </dgm:prSet>
      <dgm:spPr/>
    </dgm:pt>
    <dgm:pt modelId="{034DAF71-DB40-4F78-8915-20085A2E7FE3}" type="pres">
      <dgm:prSet presAssocID="{3EE46604-0C59-4F9C-A365-168451BE9FDA}" presName="spaceBetweenRectangles" presStyleCnt="0"/>
      <dgm:spPr/>
    </dgm:pt>
    <dgm:pt modelId="{C4C56C04-B499-48B4-BA38-59614EB70B40}" type="pres">
      <dgm:prSet presAssocID="{863D15E2-A111-4791-BE09-D4DE8003753C}" presName="parentLin" presStyleCnt="0"/>
      <dgm:spPr/>
    </dgm:pt>
    <dgm:pt modelId="{502A2B14-7B9A-45FF-925D-774ECC307C2B}" type="pres">
      <dgm:prSet presAssocID="{863D15E2-A111-4791-BE09-D4DE8003753C}" presName="parentLeftMargin" presStyleLbl="node1" presStyleIdx="1" presStyleCnt="6"/>
      <dgm:spPr/>
    </dgm:pt>
    <dgm:pt modelId="{AD571A3A-28A2-45B2-BE94-B5451EF4C359}" type="pres">
      <dgm:prSet presAssocID="{863D15E2-A111-4791-BE09-D4DE8003753C}" presName="parentText" presStyleLbl="node1" presStyleIdx="2" presStyleCnt="6" custLinFactNeighborY="31578">
        <dgm:presLayoutVars>
          <dgm:chMax val="0"/>
          <dgm:bulletEnabled val="1"/>
        </dgm:presLayoutVars>
      </dgm:prSet>
      <dgm:spPr/>
    </dgm:pt>
    <dgm:pt modelId="{5897C34F-2A99-4E85-BDFF-431187D4B4ED}" type="pres">
      <dgm:prSet presAssocID="{863D15E2-A111-4791-BE09-D4DE8003753C}" presName="negativeSpace" presStyleCnt="0"/>
      <dgm:spPr/>
    </dgm:pt>
    <dgm:pt modelId="{39E45F17-2B17-4932-8EE5-CE6EE0C61E2E}" type="pres">
      <dgm:prSet presAssocID="{863D15E2-A111-4791-BE09-D4DE8003753C}" presName="childText" presStyleLbl="conFgAcc1" presStyleIdx="2" presStyleCnt="6">
        <dgm:presLayoutVars>
          <dgm:bulletEnabled val="1"/>
        </dgm:presLayoutVars>
      </dgm:prSet>
      <dgm:spPr/>
    </dgm:pt>
    <dgm:pt modelId="{FC258C8C-FA9F-4603-B387-5E55BF687ED9}" type="pres">
      <dgm:prSet presAssocID="{9B0C4A7E-8B40-4CB4-ABEE-2C8ECC6CB13A}" presName="spaceBetweenRectangles" presStyleCnt="0"/>
      <dgm:spPr/>
    </dgm:pt>
    <dgm:pt modelId="{BD2C21D7-F505-4458-BB7D-CCC5F4ADAA13}" type="pres">
      <dgm:prSet presAssocID="{74B48ED0-D108-4124-A753-4514A094F590}" presName="parentLin" presStyleCnt="0"/>
      <dgm:spPr/>
    </dgm:pt>
    <dgm:pt modelId="{B26B29D7-868F-4A68-96B4-3A78F0F164D9}" type="pres">
      <dgm:prSet presAssocID="{74B48ED0-D108-4124-A753-4514A094F590}" presName="parentLeftMargin" presStyleLbl="node1" presStyleIdx="2" presStyleCnt="6"/>
      <dgm:spPr/>
    </dgm:pt>
    <dgm:pt modelId="{B546CD35-C5C5-4B14-BFBD-A50FBB158B1B}" type="pres">
      <dgm:prSet presAssocID="{74B48ED0-D108-4124-A753-4514A094F590}" presName="parentText" presStyleLbl="node1" presStyleIdx="3" presStyleCnt="6" custLinFactNeighborY="34585">
        <dgm:presLayoutVars>
          <dgm:chMax val="0"/>
          <dgm:bulletEnabled val="1"/>
        </dgm:presLayoutVars>
      </dgm:prSet>
      <dgm:spPr/>
    </dgm:pt>
    <dgm:pt modelId="{4BFD9BB2-60E0-484F-9B5B-953703422362}" type="pres">
      <dgm:prSet presAssocID="{74B48ED0-D108-4124-A753-4514A094F590}" presName="negativeSpace" presStyleCnt="0"/>
      <dgm:spPr/>
    </dgm:pt>
    <dgm:pt modelId="{130E8F1E-8459-40F7-B000-6525292F3E29}" type="pres">
      <dgm:prSet presAssocID="{74B48ED0-D108-4124-A753-4514A094F590}" presName="childText" presStyleLbl="conFgAcc1" presStyleIdx="3" presStyleCnt="6">
        <dgm:presLayoutVars>
          <dgm:bulletEnabled val="1"/>
        </dgm:presLayoutVars>
      </dgm:prSet>
      <dgm:spPr/>
    </dgm:pt>
    <dgm:pt modelId="{6A15C54D-C424-4881-8885-67E3B257C59F}" type="pres">
      <dgm:prSet presAssocID="{2088F110-889E-424A-8536-F4C340B579D6}" presName="spaceBetweenRectangles" presStyleCnt="0"/>
      <dgm:spPr/>
    </dgm:pt>
    <dgm:pt modelId="{EB950582-6190-4BA5-9031-2113649FC041}" type="pres">
      <dgm:prSet presAssocID="{40867269-3DC1-47B4-8B1A-4143D4EB042C}" presName="parentLin" presStyleCnt="0"/>
      <dgm:spPr/>
    </dgm:pt>
    <dgm:pt modelId="{02EFAD8C-18EC-4C93-AB78-3EF6AF9A150B}" type="pres">
      <dgm:prSet presAssocID="{40867269-3DC1-47B4-8B1A-4143D4EB042C}" presName="parentLeftMargin" presStyleLbl="node1" presStyleIdx="3" presStyleCnt="6"/>
      <dgm:spPr/>
    </dgm:pt>
    <dgm:pt modelId="{0F75BDF7-CF5B-4812-9F65-50D7F106F140}" type="pres">
      <dgm:prSet presAssocID="{40867269-3DC1-47B4-8B1A-4143D4EB042C}" presName="parentText" presStyleLbl="node1" presStyleIdx="4" presStyleCnt="6" custLinFactNeighborY="39095">
        <dgm:presLayoutVars>
          <dgm:chMax val="0"/>
          <dgm:bulletEnabled val="1"/>
        </dgm:presLayoutVars>
      </dgm:prSet>
      <dgm:spPr/>
    </dgm:pt>
    <dgm:pt modelId="{EF96639F-EDB6-4F37-9A03-5B57CD256C9C}" type="pres">
      <dgm:prSet presAssocID="{40867269-3DC1-47B4-8B1A-4143D4EB042C}" presName="negativeSpace" presStyleCnt="0"/>
      <dgm:spPr/>
    </dgm:pt>
    <dgm:pt modelId="{D12421B4-83F4-443E-BABB-B476A8E3B7D7}" type="pres">
      <dgm:prSet presAssocID="{40867269-3DC1-47B4-8B1A-4143D4EB042C}" presName="childText" presStyleLbl="conFgAcc1" presStyleIdx="4" presStyleCnt="6">
        <dgm:presLayoutVars>
          <dgm:bulletEnabled val="1"/>
        </dgm:presLayoutVars>
      </dgm:prSet>
      <dgm:spPr/>
    </dgm:pt>
    <dgm:pt modelId="{1AC20EFB-6314-4E22-BDC2-92803750FD12}" type="pres">
      <dgm:prSet presAssocID="{06820D5C-BD67-404E-9857-394009CD9C7B}" presName="spaceBetweenRectangles" presStyleCnt="0"/>
      <dgm:spPr/>
    </dgm:pt>
    <dgm:pt modelId="{0A781E62-4422-4A7F-9BF8-AB3A40AD6FF6}" type="pres">
      <dgm:prSet presAssocID="{21D18502-EAA5-4DBA-8325-8B6CC6713401}" presName="parentLin" presStyleCnt="0"/>
      <dgm:spPr/>
    </dgm:pt>
    <dgm:pt modelId="{16AB32A2-3C71-4801-8BAB-2A8C320A5AFB}" type="pres">
      <dgm:prSet presAssocID="{21D18502-EAA5-4DBA-8325-8B6CC6713401}" presName="parentLeftMargin" presStyleLbl="node1" presStyleIdx="4" presStyleCnt="6"/>
      <dgm:spPr/>
    </dgm:pt>
    <dgm:pt modelId="{CC61B61D-890A-452D-8831-A541B37735E2}" type="pres">
      <dgm:prSet presAssocID="{21D18502-EAA5-4DBA-8325-8B6CC6713401}" presName="parentText" presStyleLbl="node1" presStyleIdx="5" presStyleCnt="6" custLinFactNeighborY="40660">
        <dgm:presLayoutVars>
          <dgm:chMax val="0"/>
          <dgm:bulletEnabled val="1"/>
        </dgm:presLayoutVars>
      </dgm:prSet>
      <dgm:spPr/>
    </dgm:pt>
    <dgm:pt modelId="{833213C7-FC04-4CBD-AACC-016FF7AB2253}" type="pres">
      <dgm:prSet presAssocID="{21D18502-EAA5-4DBA-8325-8B6CC6713401}" presName="negativeSpace" presStyleCnt="0"/>
      <dgm:spPr/>
    </dgm:pt>
    <dgm:pt modelId="{B0A5FD01-B4BD-4DCE-BEE5-0890AFD7E0A0}" type="pres">
      <dgm:prSet presAssocID="{21D18502-EAA5-4DBA-8325-8B6CC6713401}" presName="childText" presStyleLbl="conFgAcc1" presStyleIdx="5" presStyleCnt="6">
        <dgm:presLayoutVars>
          <dgm:bulletEnabled val="1"/>
        </dgm:presLayoutVars>
      </dgm:prSet>
      <dgm:spPr/>
    </dgm:pt>
  </dgm:ptLst>
  <dgm:cxnLst>
    <dgm:cxn modelId="{864CBE12-A864-47A3-A3E8-CC414FD83DF0}" type="presOf" srcId="{07E10C46-47D8-4D39-910C-A2C1CF9D3976}" destId="{63EEEDB4-617A-4807-8285-7AD4B42E8AAD}" srcOrd="1" destOrd="0" presId="urn:microsoft.com/office/officeart/2005/8/layout/list1"/>
    <dgm:cxn modelId="{1CF42B1F-D177-4DD7-95D5-641D65EE9C74}" type="presOf" srcId="{863D15E2-A111-4791-BE09-D4DE8003753C}" destId="{AD571A3A-28A2-45B2-BE94-B5451EF4C359}" srcOrd="1" destOrd="0" presId="urn:microsoft.com/office/officeart/2005/8/layout/list1"/>
    <dgm:cxn modelId="{EEFF6C46-92A2-401C-875D-72A5C3A72EE9}" type="presOf" srcId="{40867269-3DC1-47B4-8B1A-4143D4EB042C}" destId="{0F75BDF7-CF5B-4812-9F65-50D7F106F140}" srcOrd="1" destOrd="0" presId="urn:microsoft.com/office/officeart/2005/8/layout/list1"/>
    <dgm:cxn modelId="{42654248-D0E2-4B0B-9C67-EE6AEB18445C}" type="presOf" srcId="{74B48ED0-D108-4124-A753-4514A094F590}" destId="{B26B29D7-868F-4A68-96B4-3A78F0F164D9}" srcOrd="0" destOrd="0" presId="urn:microsoft.com/office/officeart/2005/8/layout/list1"/>
    <dgm:cxn modelId="{847B014C-45A8-4A56-B9A4-13C3284FE585}" type="presOf" srcId="{CCBF27E3-3665-4EBF-94DD-9E972684D766}" destId="{3E275B4A-5461-425F-A48B-0B1D3263F120}" srcOrd="0" destOrd="0" presId="urn:microsoft.com/office/officeart/2005/8/layout/list1"/>
    <dgm:cxn modelId="{630E0977-1673-4E67-81D1-6FF938B1ED47}" srcId="{CCBF27E3-3665-4EBF-94DD-9E972684D766}" destId="{07E10C46-47D8-4D39-910C-A2C1CF9D3976}" srcOrd="1" destOrd="0" parTransId="{F5F1EBE4-1071-402A-8D31-E89F5E0EDBF1}" sibTransId="{3EE46604-0C59-4F9C-A365-168451BE9FDA}"/>
    <dgm:cxn modelId="{A8B72B7E-B974-4A3A-96DF-5047F5AAB919}" srcId="{CCBF27E3-3665-4EBF-94DD-9E972684D766}" destId="{21D18502-EAA5-4DBA-8325-8B6CC6713401}" srcOrd="5" destOrd="0" parTransId="{F64FBB90-7653-4FCE-B1D8-AA8C776693CC}" sibTransId="{CA44D840-5831-47A3-A91D-D7446AB33A7C}"/>
    <dgm:cxn modelId="{95D31B80-0083-4F6F-9AB3-E0897CE4F8C0}" type="presOf" srcId="{21D18502-EAA5-4DBA-8325-8B6CC6713401}" destId="{CC61B61D-890A-452D-8831-A541B37735E2}" srcOrd="1" destOrd="0" presId="urn:microsoft.com/office/officeart/2005/8/layout/list1"/>
    <dgm:cxn modelId="{789CE885-ECC3-4313-8DBF-86E117FF239F}" type="presOf" srcId="{21D18502-EAA5-4DBA-8325-8B6CC6713401}" destId="{16AB32A2-3C71-4801-8BAB-2A8C320A5AFB}" srcOrd="0" destOrd="0" presId="urn:microsoft.com/office/officeart/2005/8/layout/list1"/>
    <dgm:cxn modelId="{D725B68A-85DD-4ED6-B3E0-C698B7471BE0}" type="presOf" srcId="{74B48ED0-D108-4124-A753-4514A094F590}" destId="{B546CD35-C5C5-4B14-BFBD-A50FBB158B1B}" srcOrd="1" destOrd="0" presId="urn:microsoft.com/office/officeart/2005/8/layout/list1"/>
    <dgm:cxn modelId="{15A671A2-951F-4700-ACEB-6B0ED5C49EBC}" srcId="{CCBF27E3-3665-4EBF-94DD-9E972684D766}" destId="{74B48ED0-D108-4124-A753-4514A094F590}" srcOrd="3" destOrd="0" parTransId="{B6023E10-259A-458D-AABE-4FC82BDBCC01}" sibTransId="{2088F110-889E-424A-8536-F4C340B579D6}"/>
    <dgm:cxn modelId="{10DD83AA-0CC1-4091-A0CE-D6EF84C562A5}" type="presOf" srcId="{863D15E2-A111-4791-BE09-D4DE8003753C}" destId="{502A2B14-7B9A-45FF-925D-774ECC307C2B}" srcOrd="0" destOrd="0" presId="urn:microsoft.com/office/officeart/2005/8/layout/list1"/>
    <dgm:cxn modelId="{B143D4BC-69AC-4640-88E1-AE9802EB55B0}" type="presOf" srcId="{894AB9EC-4551-47E5-B3C4-5D4788927677}" destId="{A58F5ADE-718A-427C-AE24-16C26F60C73F}" srcOrd="1" destOrd="0" presId="urn:microsoft.com/office/officeart/2005/8/layout/list1"/>
    <dgm:cxn modelId="{C0723EC3-D91B-40FC-AEB1-49206985B355}" srcId="{CCBF27E3-3665-4EBF-94DD-9E972684D766}" destId="{863D15E2-A111-4791-BE09-D4DE8003753C}" srcOrd="2" destOrd="0" parTransId="{B6529FEE-8417-4404-8D7D-46C65576F868}" sibTransId="{9B0C4A7E-8B40-4CB4-ABEE-2C8ECC6CB13A}"/>
    <dgm:cxn modelId="{35BB58C8-1F18-4A17-B977-0A236AEF247A}" type="presOf" srcId="{894AB9EC-4551-47E5-B3C4-5D4788927677}" destId="{ECB9A8C6-644C-4D9E-AEC8-634FD6EB1A78}" srcOrd="0" destOrd="0" presId="urn:microsoft.com/office/officeart/2005/8/layout/list1"/>
    <dgm:cxn modelId="{CDF89ED5-3AD6-4F9E-9725-A6DF22B67B78}" srcId="{CCBF27E3-3665-4EBF-94DD-9E972684D766}" destId="{894AB9EC-4551-47E5-B3C4-5D4788927677}" srcOrd="0" destOrd="0" parTransId="{B3B88530-C27B-4369-8F5E-F65039590AF6}" sibTransId="{9BBC9FBE-74E7-40C4-BF93-B2109AFD05D0}"/>
    <dgm:cxn modelId="{CE90D0D7-768C-47BB-913D-322A32DF0FE5}" srcId="{CCBF27E3-3665-4EBF-94DD-9E972684D766}" destId="{40867269-3DC1-47B4-8B1A-4143D4EB042C}" srcOrd="4" destOrd="0" parTransId="{300C4760-7937-4A0E-96F8-1C63780465D1}" sibTransId="{06820D5C-BD67-404E-9857-394009CD9C7B}"/>
    <dgm:cxn modelId="{8BE510E6-3530-4BFF-A1DA-28CEE9B2D477}" type="presOf" srcId="{07E10C46-47D8-4D39-910C-A2C1CF9D3976}" destId="{3B235B72-6918-4E02-9AC5-6EFA237FDE34}" srcOrd="0" destOrd="0" presId="urn:microsoft.com/office/officeart/2005/8/layout/list1"/>
    <dgm:cxn modelId="{1A39C9F9-4227-4D49-BD89-559E69F56CC1}" type="presOf" srcId="{40867269-3DC1-47B4-8B1A-4143D4EB042C}" destId="{02EFAD8C-18EC-4C93-AB78-3EF6AF9A150B}" srcOrd="0" destOrd="0" presId="urn:microsoft.com/office/officeart/2005/8/layout/list1"/>
    <dgm:cxn modelId="{A214E667-A576-495E-A6F9-08CC83B868DE}" type="presParOf" srcId="{3E275B4A-5461-425F-A48B-0B1D3263F120}" destId="{D952CFF0-F3B9-406B-98CE-0C2AF9FB2041}" srcOrd="0" destOrd="0" presId="urn:microsoft.com/office/officeart/2005/8/layout/list1"/>
    <dgm:cxn modelId="{F247829B-E3DD-4B4E-8A16-77CB2229DF4C}" type="presParOf" srcId="{D952CFF0-F3B9-406B-98CE-0C2AF9FB2041}" destId="{ECB9A8C6-644C-4D9E-AEC8-634FD6EB1A78}" srcOrd="0" destOrd="0" presId="urn:microsoft.com/office/officeart/2005/8/layout/list1"/>
    <dgm:cxn modelId="{621EB592-1A63-45D8-AB16-29EBD629573E}" type="presParOf" srcId="{D952CFF0-F3B9-406B-98CE-0C2AF9FB2041}" destId="{A58F5ADE-718A-427C-AE24-16C26F60C73F}" srcOrd="1" destOrd="0" presId="urn:microsoft.com/office/officeart/2005/8/layout/list1"/>
    <dgm:cxn modelId="{5192B1D2-528F-4B18-9F82-05CE67C95E29}" type="presParOf" srcId="{3E275B4A-5461-425F-A48B-0B1D3263F120}" destId="{09B1348F-BA15-43E5-8994-E6FA3496702B}" srcOrd="1" destOrd="0" presId="urn:microsoft.com/office/officeart/2005/8/layout/list1"/>
    <dgm:cxn modelId="{C4674D14-A477-44DD-9089-524759C6B392}" type="presParOf" srcId="{3E275B4A-5461-425F-A48B-0B1D3263F120}" destId="{ADDEBF8F-FA30-4D96-B6F4-CDF304C14B6D}" srcOrd="2" destOrd="0" presId="urn:microsoft.com/office/officeart/2005/8/layout/list1"/>
    <dgm:cxn modelId="{B790B0AF-0260-4F6E-A386-BCBC80CC0DED}" type="presParOf" srcId="{3E275B4A-5461-425F-A48B-0B1D3263F120}" destId="{F6BF89BE-49B1-4BE0-8435-B5B46C5034EF}" srcOrd="3" destOrd="0" presId="urn:microsoft.com/office/officeart/2005/8/layout/list1"/>
    <dgm:cxn modelId="{090F2924-3535-4D07-97C0-A2F76DEB9979}" type="presParOf" srcId="{3E275B4A-5461-425F-A48B-0B1D3263F120}" destId="{9615A680-5834-45BB-8A35-DB3A770116E6}" srcOrd="4" destOrd="0" presId="urn:microsoft.com/office/officeart/2005/8/layout/list1"/>
    <dgm:cxn modelId="{AFD1BFCD-22F3-4D5A-9F5D-EBBB50126F57}" type="presParOf" srcId="{9615A680-5834-45BB-8A35-DB3A770116E6}" destId="{3B235B72-6918-4E02-9AC5-6EFA237FDE34}" srcOrd="0" destOrd="0" presId="urn:microsoft.com/office/officeart/2005/8/layout/list1"/>
    <dgm:cxn modelId="{274EFB68-C064-4821-8642-514A55096CF5}" type="presParOf" srcId="{9615A680-5834-45BB-8A35-DB3A770116E6}" destId="{63EEEDB4-617A-4807-8285-7AD4B42E8AAD}" srcOrd="1" destOrd="0" presId="urn:microsoft.com/office/officeart/2005/8/layout/list1"/>
    <dgm:cxn modelId="{E8898A33-C1F5-4338-AAD5-AA72FDA8B0E6}" type="presParOf" srcId="{3E275B4A-5461-425F-A48B-0B1D3263F120}" destId="{51FAFBB0-F739-4D36-9D88-AB33DF890215}" srcOrd="5" destOrd="0" presId="urn:microsoft.com/office/officeart/2005/8/layout/list1"/>
    <dgm:cxn modelId="{6AE96F6B-AEC8-4616-B05F-2E772DB7D611}" type="presParOf" srcId="{3E275B4A-5461-425F-A48B-0B1D3263F120}" destId="{94A4EFFD-443E-47A3-904D-7A278D053DA6}" srcOrd="6" destOrd="0" presId="urn:microsoft.com/office/officeart/2005/8/layout/list1"/>
    <dgm:cxn modelId="{A7A4AB1F-9968-400F-83D4-F109066556AF}" type="presParOf" srcId="{3E275B4A-5461-425F-A48B-0B1D3263F120}" destId="{034DAF71-DB40-4F78-8915-20085A2E7FE3}" srcOrd="7" destOrd="0" presId="urn:microsoft.com/office/officeart/2005/8/layout/list1"/>
    <dgm:cxn modelId="{D5E7716E-DE69-4710-A60E-AA7EEF76A1B1}" type="presParOf" srcId="{3E275B4A-5461-425F-A48B-0B1D3263F120}" destId="{C4C56C04-B499-48B4-BA38-59614EB70B40}" srcOrd="8" destOrd="0" presId="urn:microsoft.com/office/officeart/2005/8/layout/list1"/>
    <dgm:cxn modelId="{EAD5B725-2734-43AC-B871-AEC796AC1A4A}" type="presParOf" srcId="{C4C56C04-B499-48B4-BA38-59614EB70B40}" destId="{502A2B14-7B9A-45FF-925D-774ECC307C2B}" srcOrd="0" destOrd="0" presId="urn:microsoft.com/office/officeart/2005/8/layout/list1"/>
    <dgm:cxn modelId="{AC52C9BF-387C-4BBA-82FB-82E027CB2D44}" type="presParOf" srcId="{C4C56C04-B499-48B4-BA38-59614EB70B40}" destId="{AD571A3A-28A2-45B2-BE94-B5451EF4C359}" srcOrd="1" destOrd="0" presId="urn:microsoft.com/office/officeart/2005/8/layout/list1"/>
    <dgm:cxn modelId="{A87FEF2A-296B-4606-BE97-350C3FDAD86F}" type="presParOf" srcId="{3E275B4A-5461-425F-A48B-0B1D3263F120}" destId="{5897C34F-2A99-4E85-BDFF-431187D4B4ED}" srcOrd="9" destOrd="0" presId="urn:microsoft.com/office/officeart/2005/8/layout/list1"/>
    <dgm:cxn modelId="{A65594DC-301C-4803-966B-65C23682BBB9}" type="presParOf" srcId="{3E275B4A-5461-425F-A48B-0B1D3263F120}" destId="{39E45F17-2B17-4932-8EE5-CE6EE0C61E2E}" srcOrd="10" destOrd="0" presId="urn:microsoft.com/office/officeart/2005/8/layout/list1"/>
    <dgm:cxn modelId="{4EE558B0-82A2-4652-AF12-857F96453CAA}" type="presParOf" srcId="{3E275B4A-5461-425F-A48B-0B1D3263F120}" destId="{FC258C8C-FA9F-4603-B387-5E55BF687ED9}" srcOrd="11" destOrd="0" presId="urn:microsoft.com/office/officeart/2005/8/layout/list1"/>
    <dgm:cxn modelId="{7F7D6EF5-21AD-4625-9281-09F1E0CE23E9}" type="presParOf" srcId="{3E275B4A-5461-425F-A48B-0B1D3263F120}" destId="{BD2C21D7-F505-4458-BB7D-CCC5F4ADAA13}" srcOrd="12" destOrd="0" presId="urn:microsoft.com/office/officeart/2005/8/layout/list1"/>
    <dgm:cxn modelId="{564821EA-EE7F-4CA3-B369-88222B2C65A6}" type="presParOf" srcId="{BD2C21D7-F505-4458-BB7D-CCC5F4ADAA13}" destId="{B26B29D7-868F-4A68-96B4-3A78F0F164D9}" srcOrd="0" destOrd="0" presId="urn:microsoft.com/office/officeart/2005/8/layout/list1"/>
    <dgm:cxn modelId="{A9CE63CD-4526-4C1B-8835-2BE2A03B7101}" type="presParOf" srcId="{BD2C21D7-F505-4458-BB7D-CCC5F4ADAA13}" destId="{B546CD35-C5C5-4B14-BFBD-A50FBB158B1B}" srcOrd="1" destOrd="0" presId="urn:microsoft.com/office/officeart/2005/8/layout/list1"/>
    <dgm:cxn modelId="{AE9AFE76-61BA-4A27-9DA1-4293F820A7C9}" type="presParOf" srcId="{3E275B4A-5461-425F-A48B-0B1D3263F120}" destId="{4BFD9BB2-60E0-484F-9B5B-953703422362}" srcOrd="13" destOrd="0" presId="urn:microsoft.com/office/officeart/2005/8/layout/list1"/>
    <dgm:cxn modelId="{DC6DE86E-E290-4A5B-B7B1-B51E644D9858}" type="presParOf" srcId="{3E275B4A-5461-425F-A48B-0B1D3263F120}" destId="{130E8F1E-8459-40F7-B000-6525292F3E29}" srcOrd="14" destOrd="0" presId="urn:microsoft.com/office/officeart/2005/8/layout/list1"/>
    <dgm:cxn modelId="{BE12A87F-38BB-40B6-BE0B-B1799EDC45C5}" type="presParOf" srcId="{3E275B4A-5461-425F-A48B-0B1D3263F120}" destId="{6A15C54D-C424-4881-8885-67E3B257C59F}" srcOrd="15" destOrd="0" presId="urn:microsoft.com/office/officeart/2005/8/layout/list1"/>
    <dgm:cxn modelId="{AB219A8F-263A-4431-A4D5-C202EBB9B501}" type="presParOf" srcId="{3E275B4A-5461-425F-A48B-0B1D3263F120}" destId="{EB950582-6190-4BA5-9031-2113649FC041}" srcOrd="16" destOrd="0" presId="urn:microsoft.com/office/officeart/2005/8/layout/list1"/>
    <dgm:cxn modelId="{F8C21EFE-06A5-402E-9D87-926B8D27CD20}" type="presParOf" srcId="{EB950582-6190-4BA5-9031-2113649FC041}" destId="{02EFAD8C-18EC-4C93-AB78-3EF6AF9A150B}" srcOrd="0" destOrd="0" presId="urn:microsoft.com/office/officeart/2005/8/layout/list1"/>
    <dgm:cxn modelId="{F73F5755-5D09-4D39-A94E-FE396CAC0A4A}" type="presParOf" srcId="{EB950582-6190-4BA5-9031-2113649FC041}" destId="{0F75BDF7-CF5B-4812-9F65-50D7F106F140}" srcOrd="1" destOrd="0" presId="urn:microsoft.com/office/officeart/2005/8/layout/list1"/>
    <dgm:cxn modelId="{FCB8A74A-5DE7-42E0-8F72-1BFD8B6DFD3A}" type="presParOf" srcId="{3E275B4A-5461-425F-A48B-0B1D3263F120}" destId="{EF96639F-EDB6-4F37-9A03-5B57CD256C9C}" srcOrd="17" destOrd="0" presId="urn:microsoft.com/office/officeart/2005/8/layout/list1"/>
    <dgm:cxn modelId="{7C0E6306-4955-47BA-BB7A-04260AE57AD3}" type="presParOf" srcId="{3E275B4A-5461-425F-A48B-0B1D3263F120}" destId="{D12421B4-83F4-443E-BABB-B476A8E3B7D7}" srcOrd="18" destOrd="0" presId="urn:microsoft.com/office/officeart/2005/8/layout/list1"/>
    <dgm:cxn modelId="{E85F7F5F-6CD9-4E1A-9DBD-941591203423}" type="presParOf" srcId="{3E275B4A-5461-425F-A48B-0B1D3263F120}" destId="{1AC20EFB-6314-4E22-BDC2-92803750FD12}" srcOrd="19" destOrd="0" presId="urn:microsoft.com/office/officeart/2005/8/layout/list1"/>
    <dgm:cxn modelId="{C0C9E54F-AF87-4FB0-A8DD-EFF15CE0D406}" type="presParOf" srcId="{3E275B4A-5461-425F-A48B-0B1D3263F120}" destId="{0A781E62-4422-4A7F-9BF8-AB3A40AD6FF6}" srcOrd="20" destOrd="0" presId="urn:microsoft.com/office/officeart/2005/8/layout/list1"/>
    <dgm:cxn modelId="{2EBFE6A8-74DE-486E-9667-8BCB32F430F7}" type="presParOf" srcId="{0A781E62-4422-4A7F-9BF8-AB3A40AD6FF6}" destId="{16AB32A2-3C71-4801-8BAB-2A8C320A5AFB}" srcOrd="0" destOrd="0" presId="urn:microsoft.com/office/officeart/2005/8/layout/list1"/>
    <dgm:cxn modelId="{85F94E18-4BCC-40F6-BCF7-0BD6A8F685B5}" type="presParOf" srcId="{0A781E62-4422-4A7F-9BF8-AB3A40AD6FF6}" destId="{CC61B61D-890A-452D-8831-A541B37735E2}" srcOrd="1" destOrd="0" presId="urn:microsoft.com/office/officeart/2005/8/layout/list1"/>
    <dgm:cxn modelId="{699F4741-9116-47C0-AFF1-C44A356F1D8E}" type="presParOf" srcId="{3E275B4A-5461-425F-A48B-0B1D3263F120}" destId="{833213C7-FC04-4CBD-AACC-016FF7AB2253}" srcOrd="21" destOrd="0" presId="urn:microsoft.com/office/officeart/2005/8/layout/list1"/>
    <dgm:cxn modelId="{5CD3BB10-D5DA-4C8E-AD42-7784AB24A05D}" type="presParOf" srcId="{3E275B4A-5461-425F-A48B-0B1D3263F120}" destId="{B0A5FD01-B4BD-4DCE-BEE5-0890AFD7E0A0}"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075D9-CE5D-4A13-A180-0690C396A040}">
      <dsp:nvSpPr>
        <dsp:cNvPr id="0" name=""/>
        <dsp:cNvSpPr/>
      </dsp:nvSpPr>
      <dsp:spPr>
        <a:xfrm rot="10800000">
          <a:off x="1899023" y="967"/>
          <a:ext cx="6671526" cy="604722"/>
        </a:xfrm>
        <a:prstGeom prst="homePlate">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66"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Britannic Bold" panose="020B0903060703020204" pitchFamily="34" charset="0"/>
            </a:rPr>
            <a:t>About the DAVID</a:t>
          </a:r>
        </a:p>
      </dsp:txBody>
      <dsp:txXfrm rot="10800000">
        <a:off x="2050203" y="967"/>
        <a:ext cx="6520346" cy="604722"/>
      </dsp:txXfrm>
    </dsp:sp>
    <dsp:sp modelId="{F98AAEC2-3B8A-4043-83F7-91D695F1D9C4}">
      <dsp:nvSpPr>
        <dsp:cNvPr id="0" name=""/>
        <dsp:cNvSpPr/>
      </dsp:nvSpPr>
      <dsp:spPr>
        <a:xfrm>
          <a:off x="1461821" y="967"/>
          <a:ext cx="874404" cy="604722"/>
        </a:xfrm>
        <a:prstGeom prst="ellipse">
          <a:avLst/>
        </a:prstGeom>
        <a:blipFill rotWithShape="1">
          <a:blip xmlns:r="http://schemas.openxmlformats.org/officeDocument/2006/relationships" r:embed="rId1"/>
          <a:srcRect/>
          <a:stretch>
            <a:fillRect l="-67000" r="-67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0CBAA-643F-41FC-8D1B-7EA68B103034}">
      <dsp:nvSpPr>
        <dsp:cNvPr id="0" name=""/>
        <dsp:cNvSpPr/>
      </dsp:nvSpPr>
      <dsp:spPr>
        <a:xfrm rot="10800000">
          <a:off x="1907900" y="786203"/>
          <a:ext cx="6671526" cy="604722"/>
        </a:xfrm>
        <a:prstGeom prst="homePlate">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66"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Britannic Bold" panose="020B0903060703020204" pitchFamily="34" charset="0"/>
            </a:rPr>
            <a:t>Earlier Work in the Same Field</a:t>
          </a:r>
        </a:p>
      </dsp:txBody>
      <dsp:txXfrm rot="10800000">
        <a:off x="2059080" y="786203"/>
        <a:ext cx="6520346" cy="604722"/>
      </dsp:txXfrm>
    </dsp:sp>
    <dsp:sp modelId="{38FFC9FB-E2F3-4503-A719-248B7D4F5E4A}">
      <dsp:nvSpPr>
        <dsp:cNvPr id="0" name=""/>
        <dsp:cNvSpPr/>
      </dsp:nvSpPr>
      <dsp:spPr>
        <a:xfrm>
          <a:off x="1452943" y="786203"/>
          <a:ext cx="909913" cy="604722"/>
        </a:xfrm>
        <a:prstGeom prst="ellipse">
          <a:avLst/>
        </a:prstGeom>
        <a:blipFill rotWithShape="1">
          <a:blip xmlns:r="http://schemas.openxmlformats.org/officeDocument/2006/relationships" r:embed="rId2"/>
          <a:srcRect/>
          <a:stretch>
            <a:fillRect l="-24000" r="-24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DBB95F-E899-4084-A184-3AE5D5F54D22}">
      <dsp:nvSpPr>
        <dsp:cNvPr id="0" name=""/>
        <dsp:cNvSpPr/>
      </dsp:nvSpPr>
      <dsp:spPr>
        <a:xfrm rot="10800000">
          <a:off x="1903461" y="1571440"/>
          <a:ext cx="6671526" cy="604722"/>
        </a:xfrm>
        <a:prstGeom prst="homePlate">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66"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Britannic Bold" panose="020B0903060703020204" pitchFamily="34" charset="0"/>
            </a:rPr>
            <a:t>Tools Required for the Working</a:t>
          </a:r>
        </a:p>
      </dsp:txBody>
      <dsp:txXfrm rot="10800000">
        <a:off x="2054641" y="1571440"/>
        <a:ext cx="6520346" cy="604722"/>
      </dsp:txXfrm>
    </dsp:sp>
    <dsp:sp modelId="{2CF49720-E126-4F00-AB3A-169ACB78DCC6}">
      <dsp:nvSpPr>
        <dsp:cNvPr id="0" name=""/>
        <dsp:cNvSpPr/>
      </dsp:nvSpPr>
      <dsp:spPr>
        <a:xfrm>
          <a:off x="1457382" y="1571440"/>
          <a:ext cx="892158" cy="604722"/>
        </a:xfrm>
        <a:prstGeom prst="ellipse">
          <a:avLst/>
        </a:prstGeom>
        <a:blipFill rotWithShape="1">
          <a:blip xmlns:r="http://schemas.openxmlformats.org/officeDocument/2006/relationships" r:embed="rId3"/>
          <a:srcRect/>
          <a:stretch>
            <a:fillRect t="-6000" b="-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9EB599-E7EF-484E-9351-B68872F4838B}">
      <dsp:nvSpPr>
        <dsp:cNvPr id="0" name=""/>
        <dsp:cNvSpPr/>
      </dsp:nvSpPr>
      <dsp:spPr>
        <a:xfrm rot="10800000">
          <a:off x="1883906" y="2356676"/>
          <a:ext cx="6671526" cy="604722"/>
        </a:xfrm>
        <a:prstGeom prst="homePlate">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66"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Britannic Bold" panose="020B0903060703020204" pitchFamily="34" charset="0"/>
            </a:rPr>
            <a:t>Methodology for the Formation</a:t>
          </a:r>
        </a:p>
      </dsp:txBody>
      <dsp:txXfrm rot="10800000">
        <a:off x="2035086" y="2356676"/>
        <a:ext cx="6520346" cy="604722"/>
      </dsp:txXfrm>
    </dsp:sp>
    <dsp:sp modelId="{7F7E74EF-6EB1-4841-A06C-178A3568A7A6}">
      <dsp:nvSpPr>
        <dsp:cNvPr id="0" name=""/>
        <dsp:cNvSpPr/>
      </dsp:nvSpPr>
      <dsp:spPr>
        <a:xfrm>
          <a:off x="1476937" y="2356676"/>
          <a:ext cx="813937" cy="604722"/>
        </a:xfrm>
        <a:prstGeom prst="ellipse">
          <a:avLst/>
        </a:prstGeom>
        <a:blipFill rotWithShape="1">
          <a:blip xmlns:r="http://schemas.openxmlformats.org/officeDocument/2006/relationships" r:embed="rId4"/>
          <a:srcRect/>
          <a:stretch>
            <a:fillRect l="-12000" r="-1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D8FBBA-D06B-4199-A366-0D70E9C942C4}">
      <dsp:nvSpPr>
        <dsp:cNvPr id="0" name=""/>
        <dsp:cNvSpPr/>
      </dsp:nvSpPr>
      <dsp:spPr>
        <a:xfrm rot="10800000">
          <a:off x="1888345" y="3141912"/>
          <a:ext cx="6671526" cy="604722"/>
        </a:xfrm>
        <a:prstGeom prst="homePlate">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66"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Britannic Bold" panose="020B0903060703020204" pitchFamily="34" charset="0"/>
            </a:rPr>
            <a:t>Functioning of the DAVID</a:t>
          </a:r>
        </a:p>
      </dsp:txBody>
      <dsp:txXfrm rot="10800000">
        <a:off x="2039525" y="3141912"/>
        <a:ext cx="6520346" cy="604722"/>
      </dsp:txXfrm>
    </dsp:sp>
    <dsp:sp modelId="{8D663773-22D7-4A70-A57F-D1C9E724E7DC}">
      <dsp:nvSpPr>
        <dsp:cNvPr id="0" name=""/>
        <dsp:cNvSpPr/>
      </dsp:nvSpPr>
      <dsp:spPr>
        <a:xfrm>
          <a:off x="1472498" y="3141912"/>
          <a:ext cx="831692" cy="604722"/>
        </a:xfrm>
        <a:prstGeom prst="ellipse">
          <a:avLst/>
        </a:prstGeom>
        <a:blipFill rotWithShape="1">
          <a:blip xmlns:r="http://schemas.openxmlformats.org/officeDocument/2006/relationships" r:embed="rId5"/>
          <a:srcRect/>
          <a:stretch>
            <a:fillRect t="-19000" b="-1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E2C01F-6EDD-4668-AFD3-FE5721AFAD87}">
      <dsp:nvSpPr>
        <dsp:cNvPr id="0" name=""/>
        <dsp:cNvSpPr/>
      </dsp:nvSpPr>
      <dsp:spPr>
        <a:xfrm rot="10800000">
          <a:off x="1887530" y="3927149"/>
          <a:ext cx="6671526" cy="604722"/>
        </a:xfrm>
        <a:prstGeom prst="homePlate">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66"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Britannic Bold" panose="020B0903060703020204" pitchFamily="34" charset="0"/>
            </a:rPr>
            <a:t>Conclusion </a:t>
          </a:r>
        </a:p>
      </dsp:txBody>
      <dsp:txXfrm rot="10800000">
        <a:off x="2038710" y="3927149"/>
        <a:ext cx="6520346" cy="604722"/>
      </dsp:txXfrm>
    </dsp:sp>
    <dsp:sp modelId="{1D0F9605-C9D6-49B9-AA56-E81D5C684599}">
      <dsp:nvSpPr>
        <dsp:cNvPr id="0" name=""/>
        <dsp:cNvSpPr/>
      </dsp:nvSpPr>
      <dsp:spPr>
        <a:xfrm>
          <a:off x="1473313" y="3927149"/>
          <a:ext cx="828433" cy="604722"/>
        </a:xfrm>
        <a:prstGeom prst="ellipse">
          <a:avLst/>
        </a:prstGeom>
        <a:blipFill rotWithShape="1">
          <a:blip xmlns:r="http://schemas.openxmlformats.org/officeDocument/2006/relationships" r:embed="rId6"/>
          <a:srcRect/>
          <a:stretch>
            <a:fillRect t="-3000" b="-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6B8D34-3183-4D49-8E87-40116067C140}">
      <dsp:nvSpPr>
        <dsp:cNvPr id="0" name=""/>
        <dsp:cNvSpPr/>
      </dsp:nvSpPr>
      <dsp:spPr>
        <a:xfrm rot="10800000">
          <a:off x="1881268" y="4712385"/>
          <a:ext cx="6671526" cy="604722"/>
        </a:xfrm>
        <a:prstGeom prst="homePlate">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666"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i="0" u="none" kern="1200" dirty="0">
              <a:latin typeface="Britannic Bold" panose="020B0903060703020204" pitchFamily="34" charset="0"/>
            </a:rPr>
            <a:t>Applications of DAVID</a:t>
          </a:r>
        </a:p>
      </dsp:txBody>
      <dsp:txXfrm rot="10800000">
        <a:off x="2032448" y="4712385"/>
        <a:ext cx="6520346" cy="604722"/>
      </dsp:txXfrm>
    </dsp:sp>
    <dsp:sp modelId="{8EC21D06-04C8-4C29-BF4E-C12CD27849A2}">
      <dsp:nvSpPr>
        <dsp:cNvPr id="0" name=""/>
        <dsp:cNvSpPr/>
      </dsp:nvSpPr>
      <dsp:spPr>
        <a:xfrm>
          <a:off x="1479575" y="4712385"/>
          <a:ext cx="803385" cy="604722"/>
        </a:xfrm>
        <a:prstGeom prst="ellipse">
          <a:avLst/>
        </a:prstGeom>
        <a:blipFill rotWithShape="1">
          <a:blip xmlns:r="http://schemas.openxmlformats.org/officeDocument/2006/relationships" r:embed="rId7"/>
          <a:srcRect/>
          <a:stretch>
            <a:fillRect t="-16000" b="-1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EBF8F-FA30-4D96-B6F4-CDF304C14B6D}">
      <dsp:nvSpPr>
        <dsp:cNvPr id="0" name=""/>
        <dsp:cNvSpPr/>
      </dsp:nvSpPr>
      <dsp:spPr>
        <a:xfrm>
          <a:off x="0" y="422543"/>
          <a:ext cx="10875146" cy="529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8F5ADE-718A-427C-AE24-16C26F60C73F}">
      <dsp:nvSpPr>
        <dsp:cNvPr id="0" name=""/>
        <dsp:cNvSpPr/>
      </dsp:nvSpPr>
      <dsp:spPr>
        <a:xfrm>
          <a:off x="543757" y="326982"/>
          <a:ext cx="7612602" cy="6199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738" tIns="0" rIns="287738" bIns="0" numCol="1" spcCol="1270" anchor="ctr" anchorCtr="0">
          <a:noAutofit/>
        </a:bodyPr>
        <a:lstStyle/>
        <a:p>
          <a:pPr marL="0" lvl="0" indent="0" algn="l" defTabSz="933450">
            <a:lnSpc>
              <a:spcPct val="90000"/>
            </a:lnSpc>
            <a:spcBef>
              <a:spcPct val="0"/>
            </a:spcBef>
            <a:spcAft>
              <a:spcPct val="35000"/>
            </a:spcAft>
            <a:buNone/>
          </a:pPr>
          <a:r>
            <a:rPr lang="en-US" sz="2100" kern="1200" dirty="0"/>
            <a:t>Installing of Modules</a:t>
          </a:r>
        </a:p>
      </dsp:txBody>
      <dsp:txXfrm>
        <a:off x="574019" y="357244"/>
        <a:ext cx="7552078" cy="559396"/>
      </dsp:txXfrm>
    </dsp:sp>
    <dsp:sp modelId="{94A4EFFD-443E-47A3-904D-7A278D053DA6}">
      <dsp:nvSpPr>
        <dsp:cNvPr id="0" name=""/>
        <dsp:cNvSpPr/>
      </dsp:nvSpPr>
      <dsp:spPr>
        <a:xfrm>
          <a:off x="0" y="1375103"/>
          <a:ext cx="10875146" cy="529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EEEDB4-617A-4807-8285-7AD4B42E8AAD}">
      <dsp:nvSpPr>
        <dsp:cNvPr id="0" name=""/>
        <dsp:cNvSpPr/>
      </dsp:nvSpPr>
      <dsp:spPr>
        <a:xfrm>
          <a:off x="567514" y="1307501"/>
          <a:ext cx="7612602" cy="6199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738" tIns="0" rIns="287738" bIns="0" numCol="1" spcCol="1270" anchor="ctr" anchorCtr="0">
          <a:noAutofit/>
        </a:bodyPr>
        <a:lstStyle/>
        <a:p>
          <a:pPr marL="0" lvl="0" indent="0" algn="l" defTabSz="933450">
            <a:lnSpc>
              <a:spcPct val="90000"/>
            </a:lnSpc>
            <a:spcBef>
              <a:spcPct val="0"/>
            </a:spcBef>
            <a:spcAft>
              <a:spcPct val="35000"/>
            </a:spcAft>
            <a:buNone/>
          </a:pPr>
          <a:r>
            <a:rPr lang="en-US" sz="2100" kern="1200" dirty="0"/>
            <a:t>Voice Input</a:t>
          </a:r>
        </a:p>
      </dsp:txBody>
      <dsp:txXfrm>
        <a:off x="597776" y="1337763"/>
        <a:ext cx="7552078" cy="559396"/>
      </dsp:txXfrm>
    </dsp:sp>
    <dsp:sp modelId="{39E45F17-2B17-4932-8EE5-CE6EE0C61E2E}">
      <dsp:nvSpPr>
        <dsp:cNvPr id="0" name=""/>
        <dsp:cNvSpPr/>
      </dsp:nvSpPr>
      <dsp:spPr>
        <a:xfrm>
          <a:off x="0" y="2327663"/>
          <a:ext cx="10875146" cy="529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571A3A-28A2-45B2-BE94-B5451EF4C359}">
      <dsp:nvSpPr>
        <dsp:cNvPr id="0" name=""/>
        <dsp:cNvSpPr/>
      </dsp:nvSpPr>
      <dsp:spPr>
        <a:xfrm>
          <a:off x="543757" y="2213461"/>
          <a:ext cx="7612602" cy="6199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738" tIns="0" rIns="287738" bIns="0" numCol="1" spcCol="1270" anchor="ctr" anchorCtr="0">
          <a:noAutofit/>
        </a:bodyPr>
        <a:lstStyle/>
        <a:p>
          <a:pPr marL="0" lvl="0" indent="0" algn="l" defTabSz="933450">
            <a:lnSpc>
              <a:spcPct val="90000"/>
            </a:lnSpc>
            <a:spcBef>
              <a:spcPct val="0"/>
            </a:spcBef>
            <a:spcAft>
              <a:spcPct val="35000"/>
            </a:spcAft>
            <a:buNone/>
          </a:pPr>
          <a:r>
            <a:rPr lang="en-US" sz="2100" kern="1200" dirty="0"/>
            <a:t>Recognition of the Command</a:t>
          </a:r>
        </a:p>
      </dsp:txBody>
      <dsp:txXfrm>
        <a:off x="574019" y="2243723"/>
        <a:ext cx="7552078" cy="559396"/>
      </dsp:txXfrm>
    </dsp:sp>
    <dsp:sp modelId="{130E8F1E-8459-40F7-B000-6525292F3E29}">
      <dsp:nvSpPr>
        <dsp:cNvPr id="0" name=""/>
        <dsp:cNvSpPr/>
      </dsp:nvSpPr>
      <dsp:spPr>
        <a:xfrm>
          <a:off x="0" y="3280223"/>
          <a:ext cx="10875146" cy="529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46CD35-C5C5-4B14-BFBD-A50FBB158B1B}">
      <dsp:nvSpPr>
        <dsp:cNvPr id="0" name=""/>
        <dsp:cNvSpPr/>
      </dsp:nvSpPr>
      <dsp:spPr>
        <a:xfrm>
          <a:off x="543757" y="3184662"/>
          <a:ext cx="7612602" cy="6199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738" tIns="0" rIns="287738" bIns="0" numCol="1" spcCol="1270" anchor="ctr" anchorCtr="0">
          <a:noAutofit/>
        </a:bodyPr>
        <a:lstStyle/>
        <a:p>
          <a:pPr marL="0" lvl="0" indent="0" algn="l" defTabSz="933450">
            <a:lnSpc>
              <a:spcPct val="90000"/>
            </a:lnSpc>
            <a:spcBef>
              <a:spcPct val="0"/>
            </a:spcBef>
            <a:spcAft>
              <a:spcPct val="35000"/>
            </a:spcAft>
            <a:buNone/>
          </a:pPr>
          <a:r>
            <a:rPr lang="en-US" sz="2100" kern="1200" dirty="0"/>
            <a:t>Collecting Data</a:t>
          </a:r>
        </a:p>
      </dsp:txBody>
      <dsp:txXfrm>
        <a:off x="574019" y="3214924"/>
        <a:ext cx="7552078" cy="559396"/>
      </dsp:txXfrm>
    </dsp:sp>
    <dsp:sp modelId="{D12421B4-83F4-443E-BABB-B476A8E3B7D7}">
      <dsp:nvSpPr>
        <dsp:cNvPr id="0" name=""/>
        <dsp:cNvSpPr/>
      </dsp:nvSpPr>
      <dsp:spPr>
        <a:xfrm>
          <a:off x="0" y="4232783"/>
          <a:ext cx="10875146" cy="529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75BDF7-CF5B-4812-9F65-50D7F106F140}">
      <dsp:nvSpPr>
        <dsp:cNvPr id="0" name=""/>
        <dsp:cNvSpPr/>
      </dsp:nvSpPr>
      <dsp:spPr>
        <a:xfrm>
          <a:off x="543757" y="4165181"/>
          <a:ext cx="7612602" cy="6199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738" tIns="0" rIns="287738" bIns="0" numCol="1" spcCol="1270" anchor="ctr" anchorCtr="0">
          <a:noAutofit/>
        </a:bodyPr>
        <a:lstStyle/>
        <a:p>
          <a:pPr marL="0" lvl="0" indent="0" algn="l" defTabSz="933450">
            <a:lnSpc>
              <a:spcPct val="90000"/>
            </a:lnSpc>
            <a:spcBef>
              <a:spcPct val="0"/>
            </a:spcBef>
            <a:spcAft>
              <a:spcPct val="35000"/>
            </a:spcAft>
            <a:buNone/>
          </a:pPr>
          <a:r>
            <a:rPr lang="en-US" sz="2100" kern="1200" dirty="0"/>
            <a:t>Extracting Data</a:t>
          </a:r>
        </a:p>
      </dsp:txBody>
      <dsp:txXfrm>
        <a:off x="574019" y="4195443"/>
        <a:ext cx="7552078" cy="559396"/>
      </dsp:txXfrm>
    </dsp:sp>
    <dsp:sp modelId="{B0A5FD01-B4BD-4DCE-BEE5-0890AFD7E0A0}">
      <dsp:nvSpPr>
        <dsp:cNvPr id="0" name=""/>
        <dsp:cNvSpPr/>
      </dsp:nvSpPr>
      <dsp:spPr>
        <a:xfrm>
          <a:off x="0" y="5185343"/>
          <a:ext cx="10875146" cy="529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61B61D-890A-452D-8831-A541B37735E2}">
      <dsp:nvSpPr>
        <dsp:cNvPr id="0" name=""/>
        <dsp:cNvSpPr/>
      </dsp:nvSpPr>
      <dsp:spPr>
        <a:xfrm>
          <a:off x="543757" y="5127442"/>
          <a:ext cx="7612602" cy="6199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738" tIns="0" rIns="287738" bIns="0" numCol="1" spcCol="1270" anchor="ctr" anchorCtr="0">
          <a:noAutofit/>
        </a:bodyPr>
        <a:lstStyle/>
        <a:p>
          <a:pPr marL="0" lvl="0" indent="0" algn="l" defTabSz="933450">
            <a:lnSpc>
              <a:spcPct val="90000"/>
            </a:lnSpc>
            <a:spcBef>
              <a:spcPct val="0"/>
            </a:spcBef>
            <a:spcAft>
              <a:spcPct val="35000"/>
            </a:spcAft>
            <a:buNone/>
          </a:pPr>
          <a:r>
            <a:rPr lang="en-US" sz="2100" kern="1200" dirty="0"/>
            <a:t>Presenting the Data</a:t>
          </a:r>
        </a:p>
      </dsp:txBody>
      <dsp:txXfrm>
        <a:off x="574019" y="5157704"/>
        <a:ext cx="7552078"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9:24:35.68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7T19:24:36.18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7AEF0-2CEC-4EDA-BC8C-F91125381011}"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402619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7AEF0-2CEC-4EDA-BC8C-F91125381011}"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238255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7AEF0-2CEC-4EDA-BC8C-F91125381011}"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38191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7AEF0-2CEC-4EDA-BC8C-F91125381011}"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20EF1-6CCF-41E9-BE21-A64C331182F3}"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17133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7AEF0-2CEC-4EDA-BC8C-F91125381011}"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1326879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97AEF0-2CEC-4EDA-BC8C-F91125381011}" type="datetimeFigureOut">
              <a:rPr lang="en-US" smtClean="0"/>
              <a:t>13-Mar-24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852659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97AEF0-2CEC-4EDA-BC8C-F91125381011}" type="datetimeFigureOut">
              <a:rPr lang="en-US" smtClean="0"/>
              <a:t>13-Mar-24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2686451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7AEF0-2CEC-4EDA-BC8C-F91125381011}"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183687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7AEF0-2CEC-4EDA-BC8C-F91125381011}"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3111642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7AEF0-2CEC-4EDA-BC8C-F91125381011}"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231426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7AEF0-2CEC-4EDA-BC8C-F91125381011}"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1954753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7AEF0-2CEC-4EDA-BC8C-F91125381011}"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200669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7AEF0-2CEC-4EDA-BC8C-F91125381011}" type="datetimeFigureOut">
              <a:rPr lang="en-US" smtClean="0"/>
              <a:t>13-Mar-24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2712844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7AEF0-2CEC-4EDA-BC8C-F91125381011}" type="datetimeFigureOut">
              <a:rPr lang="en-US" smtClean="0"/>
              <a:t>13-Mar-24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3671065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7AEF0-2CEC-4EDA-BC8C-F91125381011}" type="datetimeFigureOut">
              <a:rPr lang="en-US" smtClean="0"/>
              <a:t>13-Mar-24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3054052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7AEF0-2CEC-4EDA-BC8C-F91125381011}"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1075134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7AEF0-2CEC-4EDA-BC8C-F91125381011}"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220EF1-6CCF-41E9-BE21-A64C331182F3}" type="slidenum">
              <a:rPr lang="en-US" smtClean="0"/>
              <a:t>‹#›</a:t>
            </a:fld>
            <a:endParaRPr lang="en-US"/>
          </a:p>
        </p:txBody>
      </p:sp>
    </p:spTree>
    <p:extLst>
      <p:ext uri="{BB962C8B-B14F-4D97-AF65-F5344CB8AC3E}">
        <p14:creationId xmlns:p14="http://schemas.microsoft.com/office/powerpoint/2010/main" val="189183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697AEF0-2CEC-4EDA-BC8C-F91125381011}" type="datetimeFigureOut">
              <a:rPr lang="en-US" smtClean="0"/>
              <a:t>13-Mar-24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9220EF1-6CCF-41E9-BE21-A64C331182F3}" type="slidenum">
              <a:rPr lang="en-US" smtClean="0"/>
              <a:t>‹#›</a:t>
            </a:fld>
            <a:endParaRPr lang="en-US"/>
          </a:p>
        </p:txBody>
      </p:sp>
    </p:spTree>
    <p:extLst>
      <p:ext uri="{BB962C8B-B14F-4D97-AF65-F5344CB8AC3E}">
        <p14:creationId xmlns:p14="http://schemas.microsoft.com/office/powerpoint/2010/main" val="10524200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xm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2.xml"/><Relationship Id="rId10" Type="http://schemas.openxmlformats.org/officeDocument/2006/relationships/image" Target="../media/image20.png"/><Relationship Id="rId4" Type="http://schemas.openxmlformats.org/officeDocument/2006/relationships/image" Target="../media/image90.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2.xml"/><Relationship Id="rId7" Type="http://schemas.openxmlformats.org/officeDocument/2006/relationships/image" Target="../media/image2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4DB3E93-0D75-9CEE-A1AA-763CBFFD1180}"/>
              </a:ext>
            </a:extLst>
          </p:cNvPr>
          <p:cNvSpPr>
            <a:spLocks noGrp="1"/>
          </p:cNvSpPr>
          <p:nvPr>
            <p:ph type="subTitle" idx="1"/>
          </p:nvPr>
        </p:nvSpPr>
        <p:spPr>
          <a:xfrm>
            <a:off x="1375983" y="838939"/>
            <a:ext cx="9440034" cy="5415379"/>
          </a:xfrm>
        </p:spPr>
        <p:txBody>
          <a:bodyPr>
            <a:normAutofit lnSpcReduction="10000"/>
          </a:bodyPr>
          <a:lstStyle/>
          <a:p>
            <a:r>
              <a:rPr lang="en-US" sz="6500" dirty="0">
                <a:latin typeface="Berlin Sans FB Demi" panose="020E0802020502020306" pitchFamily="34" charset="0"/>
                <a:cs typeface="MV Boli" panose="02000500030200090000" pitchFamily="2" charset="0"/>
              </a:rPr>
              <a:t>The Vikings </a:t>
            </a:r>
          </a:p>
          <a:p>
            <a:r>
              <a:rPr lang="en-US" sz="2800" dirty="0"/>
              <a:t>Presents</a:t>
            </a:r>
          </a:p>
          <a:p>
            <a:endParaRPr lang="en-US" sz="3200" dirty="0"/>
          </a:p>
          <a:p>
            <a:endParaRPr lang="en-US" dirty="0"/>
          </a:p>
          <a:p>
            <a:endParaRPr lang="en-US" dirty="0"/>
          </a:p>
          <a:p>
            <a:endParaRPr lang="en-US" dirty="0"/>
          </a:p>
          <a:p>
            <a:endParaRPr lang="en-US" dirty="0"/>
          </a:p>
          <a:p>
            <a:endParaRPr lang="en-US" dirty="0"/>
          </a:p>
          <a:p>
            <a:r>
              <a:rPr lang="en-US" sz="4000" b="1" u="sng" dirty="0">
                <a:solidFill>
                  <a:srgbClr val="00B050"/>
                </a:solidFill>
                <a:latin typeface="Lucida Calligraphy" panose="03010101010101010101" pitchFamily="66" charset="0"/>
              </a:rPr>
              <a:t>The</a:t>
            </a:r>
            <a:r>
              <a:rPr lang="en-US" sz="4000" b="1" dirty="0">
                <a:solidFill>
                  <a:srgbClr val="00B050"/>
                </a:solidFill>
                <a:latin typeface="Lucida Calligraphy" panose="03010101010101010101" pitchFamily="66" charset="0"/>
              </a:rPr>
              <a:t> </a:t>
            </a:r>
            <a:r>
              <a:rPr lang="en-US" sz="4000" b="1" u="sng" dirty="0">
                <a:solidFill>
                  <a:srgbClr val="00B050"/>
                </a:solidFill>
                <a:latin typeface="Lucida Calligraphy" panose="03010101010101010101" pitchFamily="66" charset="0"/>
              </a:rPr>
              <a:t>Desktop</a:t>
            </a:r>
            <a:r>
              <a:rPr lang="en-US" sz="4000" b="1" dirty="0">
                <a:solidFill>
                  <a:srgbClr val="00B050"/>
                </a:solidFill>
                <a:latin typeface="Lucida Calligraphy" panose="03010101010101010101" pitchFamily="66" charset="0"/>
              </a:rPr>
              <a:t> </a:t>
            </a:r>
            <a:r>
              <a:rPr lang="en-US" sz="4000" b="1" u="sng" dirty="0">
                <a:solidFill>
                  <a:srgbClr val="00B050"/>
                </a:solidFill>
                <a:latin typeface="Lucida Calligraphy" panose="03010101010101010101" pitchFamily="66" charset="0"/>
              </a:rPr>
              <a:t>Voice</a:t>
            </a:r>
            <a:r>
              <a:rPr lang="en-US" sz="4000" b="1" dirty="0">
                <a:solidFill>
                  <a:srgbClr val="00B050"/>
                </a:solidFill>
                <a:latin typeface="Lucida Calligraphy" panose="03010101010101010101" pitchFamily="66" charset="0"/>
              </a:rPr>
              <a:t> </a:t>
            </a:r>
            <a:r>
              <a:rPr lang="en-US" sz="4000" b="1" u="sng" dirty="0">
                <a:solidFill>
                  <a:srgbClr val="00B050"/>
                </a:solidFill>
                <a:latin typeface="Lucida Calligraphy" panose="03010101010101010101" pitchFamily="66" charset="0"/>
              </a:rPr>
              <a:t>Assistant</a:t>
            </a:r>
          </a:p>
          <a:p>
            <a:endParaRPr lang="en-US" dirty="0"/>
          </a:p>
        </p:txBody>
      </p:sp>
      <p:pic>
        <p:nvPicPr>
          <p:cNvPr id="4" name="Picture 3">
            <a:extLst>
              <a:ext uri="{FF2B5EF4-FFF2-40B4-BE49-F238E27FC236}">
                <a16:creationId xmlns:a16="http://schemas.microsoft.com/office/drawing/2014/main" id="{1A491CE9-3D72-1DC0-C6CD-C0611F0376EC}"/>
              </a:ext>
            </a:extLst>
          </p:cNvPr>
          <p:cNvPicPr>
            <a:picLocks noChangeAspect="1"/>
          </p:cNvPicPr>
          <p:nvPr/>
        </p:nvPicPr>
        <p:blipFill>
          <a:blip r:embed="rId2"/>
          <a:stretch>
            <a:fillRect/>
          </a:stretch>
        </p:blipFill>
        <p:spPr>
          <a:xfrm>
            <a:off x="7082049" y="1651247"/>
            <a:ext cx="292097" cy="58568"/>
          </a:xfrm>
          <a:prstGeom prst="rect">
            <a:avLst/>
          </a:prstGeom>
        </p:spPr>
      </p:pic>
      <p:pic>
        <p:nvPicPr>
          <p:cNvPr id="5" name="Picture 4">
            <a:extLst>
              <a:ext uri="{FF2B5EF4-FFF2-40B4-BE49-F238E27FC236}">
                <a16:creationId xmlns:a16="http://schemas.microsoft.com/office/drawing/2014/main" id="{C9A0BC07-7972-5AB8-B8F3-98E60239440C}"/>
              </a:ext>
            </a:extLst>
          </p:cNvPr>
          <p:cNvPicPr>
            <a:picLocks noChangeAspect="1"/>
          </p:cNvPicPr>
          <p:nvPr/>
        </p:nvPicPr>
        <p:blipFill>
          <a:blip r:embed="rId3"/>
          <a:stretch>
            <a:fillRect/>
          </a:stretch>
        </p:blipFill>
        <p:spPr>
          <a:xfrm>
            <a:off x="2132120" y="2324946"/>
            <a:ext cx="7927759" cy="2596720"/>
          </a:xfrm>
          <a:prstGeom prst="ellipse">
            <a:avLst/>
          </a:prstGeom>
          <a:ln>
            <a:noFill/>
          </a:ln>
          <a:effectLst>
            <a:softEdge rad="112500"/>
          </a:effectLst>
        </p:spPr>
      </p:pic>
    </p:spTree>
    <p:extLst>
      <p:ext uri="{BB962C8B-B14F-4D97-AF65-F5344CB8AC3E}">
        <p14:creationId xmlns:p14="http://schemas.microsoft.com/office/powerpoint/2010/main" val="1722152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3A87-36D3-4AE0-0E78-1535F2A70177}"/>
              </a:ext>
            </a:extLst>
          </p:cNvPr>
          <p:cNvSpPr>
            <a:spLocks noGrp="1"/>
          </p:cNvSpPr>
          <p:nvPr>
            <p:ph type="title"/>
          </p:nvPr>
        </p:nvSpPr>
        <p:spPr/>
        <p:txBody>
          <a:bodyPr/>
          <a:lstStyle/>
          <a:p>
            <a:r>
              <a:rPr lang="en-US" i="1" u="sng" dirty="0">
                <a:latin typeface="Algerian" panose="04020705040A02060702" pitchFamily="82" charset="0"/>
              </a:rPr>
              <a:t>Modules Used</a:t>
            </a:r>
          </a:p>
        </p:txBody>
      </p:sp>
      <p:pic>
        <p:nvPicPr>
          <p:cNvPr id="5" name="Content Placeholder 4">
            <a:extLst>
              <a:ext uri="{FF2B5EF4-FFF2-40B4-BE49-F238E27FC236}">
                <a16:creationId xmlns:a16="http://schemas.microsoft.com/office/drawing/2014/main" id="{CCF86971-0DB1-36AD-C97A-212B834B0B45}"/>
              </a:ext>
            </a:extLst>
          </p:cNvPr>
          <p:cNvPicPr>
            <a:picLocks noGrp="1" noChangeAspect="1"/>
          </p:cNvPicPr>
          <p:nvPr>
            <p:ph idx="1"/>
          </p:nvPr>
        </p:nvPicPr>
        <p:blipFill>
          <a:blip r:embed="rId2"/>
          <a:stretch>
            <a:fillRect/>
          </a:stretch>
        </p:blipFill>
        <p:spPr>
          <a:xfrm>
            <a:off x="1828801" y="2638925"/>
            <a:ext cx="8105312" cy="2900741"/>
          </a:xfrm>
        </p:spPr>
      </p:pic>
    </p:spTree>
    <p:extLst>
      <p:ext uri="{BB962C8B-B14F-4D97-AF65-F5344CB8AC3E}">
        <p14:creationId xmlns:p14="http://schemas.microsoft.com/office/powerpoint/2010/main" val="3367005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5EB85-DBC6-3861-23BE-63207674CA7D}"/>
              </a:ext>
            </a:extLst>
          </p:cNvPr>
          <p:cNvSpPr>
            <a:spLocks noGrp="1"/>
          </p:cNvSpPr>
          <p:nvPr>
            <p:ph type="title"/>
          </p:nvPr>
        </p:nvSpPr>
        <p:spPr/>
        <p:txBody>
          <a:bodyPr/>
          <a:lstStyle/>
          <a:p>
            <a:r>
              <a:rPr lang="en-US" i="1" u="sng" dirty="0">
                <a:latin typeface="Algerian" panose="04020705040A02060702" pitchFamily="82" charset="0"/>
              </a:rPr>
              <a:t>Voice Recognition Ability</a:t>
            </a:r>
          </a:p>
        </p:txBody>
      </p:sp>
      <p:sp>
        <p:nvSpPr>
          <p:cNvPr id="3" name="Content Placeholder 2">
            <a:extLst>
              <a:ext uri="{FF2B5EF4-FFF2-40B4-BE49-F238E27FC236}">
                <a16:creationId xmlns:a16="http://schemas.microsoft.com/office/drawing/2014/main" id="{352232EC-A55E-C600-08F7-DD1E954FCC4E}"/>
              </a:ext>
            </a:extLst>
          </p:cNvPr>
          <p:cNvSpPr>
            <a:spLocks noGrp="1"/>
          </p:cNvSpPr>
          <p:nvPr>
            <p:ph idx="1"/>
          </p:nvPr>
        </p:nvSpPr>
        <p:spPr/>
        <p:txBody>
          <a:bodyPr>
            <a:normAutofit/>
          </a:bodyPr>
          <a:lstStyle/>
          <a:p>
            <a:r>
              <a:rPr lang="en-US" dirty="0"/>
              <a:t>It is the first element for the processing of the project that is it detects the speech or voice command given by the user. </a:t>
            </a:r>
          </a:p>
          <a:p>
            <a:r>
              <a:rPr lang="en-US" dirty="0"/>
              <a:t>In this the users can speak and obtain the text in exchange of voice input from the special program organized on computer network server at the information center from the microphone which is temporarily stored in the system. </a:t>
            </a:r>
          </a:p>
          <a:p>
            <a:r>
              <a:rPr lang="en-US" dirty="0"/>
              <a:t>Once digitized, many models can be used to transcribe the audio to text. The same text is then received and sent to the voice assistant program.</a:t>
            </a:r>
          </a:p>
          <a:p>
            <a:r>
              <a:rPr lang="en-US" dirty="0"/>
              <a:t>  The whole program is written on python Backend. The python Backend work on getting the output in exchange of voice input provided by the users through speech recognition module and then identifies whether the command given is Context Extraction, API Call and System call.</a:t>
            </a:r>
          </a:p>
          <a:p>
            <a:endParaRPr lang="en-US" dirty="0"/>
          </a:p>
        </p:txBody>
      </p:sp>
      <p:pic>
        <p:nvPicPr>
          <p:cNvPr id="6" name="Picture 5">
            <a:extLst>
              <a:ext uri="{FF2B5EF4-FFF2-40B4-BE49-F238E27FC236}">
                <a16:creationId xmlns:a16="http://schemas.microsoft.com/office/drawing/2014/main" id="{9E3FD577-9E97-34FA-EDC8-87359EFEB50B}"/>
              </a:ext>
            </a:extLst>
          </p:cNvPr>
          <p:cNvPicPr>
            <a:picLocks noChangeAspect="1"/>
          </p:cNvPicPr>
          <p:nvPr/>
        </p:nvPicPr>
        <p:blipFill rotWithShape="1">
          <a:blip r:embed="rId2"/>
          <a:srcRect l="4819" t="12184" r="5784" b="7306"/>
          <a:stretch/>
        </p:blipFill>
        <p:spPr>
          <a:xfrm>
            <a:off x="8561034" y="5291092"/>
            <a:ext cx="3533312" cy="1457309"/>
          </a:xfrm>
          <a:prstGeom prst="rect">
            <a:avLst/>
          </a:prstGeom>
          <a:ln>
            <a:noFill/>
          </a:ln>
          <a:effectLst>
            <a:softEdge rad="112500"/>
          </a:effectLst>
        </p:spPr>
      </p:pic>
    </p:spTree>
    <p:extLst>
      <p:ext uri="{BB962C8B-B14F-4D97-AF65-F5344CB8AC3E}">
        <p14:creationId xmlns:p14="http://schemas.microsoft.com/office/powerpoint/2010/main" val="4276646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68E0-FE41-25BE-7F73-01F118C3B4DC}"/>
              </a:ext>
            </a:extLst>
          </p:cNvPr>
          <p:cNvSpPr>
            <a:spLocks noGrp="1"/>
          </p:cNvSpPr>
          <p:nvPr>
            <p:ph type="title"/>
          </p:nvPr>
        </p:nvSpPr>
        <p:spPr/>
        <p:txBody>
          <a:bodyPr/>
          <a:lstStyle/>
          <a:p>
            <a:r>
              <a:rPr lang="en-US" i="1" u="sng" dirty="0">
                <a:latin typeface="Algerian" panose="04020705040A02060702" pitchFamily="82" charset="0"/>
              </a:rPr>
              <a:t>Voice Ability</a:t>
            </a:r>
          </a:p>
        </p:txBody>
      </p:sp>
      <p:pic>
        <p:nvPicPr>
          <p:cNvPr id="5" name="Content Placeholder 4">
            <a:extLst>
              <a:ext uri="{FF2B5EF4-FFF2-40B4-BE49-F238E27FC236}">
                <a16:creationId xmlns:a16="http://schemas.microsoft.com/office/drawing/2014/main" id="{381EA959-6283-3AD0-7998-1AFC18797733}"/>
              </a:ext>
            </a:extLst>
          </p:cNvPr>
          <p:cNvPicPr>
            <a:picLocks noGrp="1" noChangeAspect="1"/>
          </p:cNvPicPr>
          <p:nvPr>
            <p:ph idx="1"/>
          </p:nvPr>
        </p:nvPicPr>
        <p:blipFill>
          <a:blip r:embed="rId2"/>
          <a:stretch>
            <a:fillRect/>
          </a:stretch>
        </p:blipFill>
        <p:spPr>
          <a:xfrm>
            <a:off x="816746" y="1731963"/>
            <a:ext cx="10085033" cy="4516437"/>
          </a:xfrm>
        </p:spPr>
      </p:pic>
    </p:spTree>
    <p:extLst>
      <p:ext uri="{BB962C8B-B14F-4D97-AF65-F5344CB8AC3E}">
        <p14:creationId xmlns:p14="http://schemas.microsoft.com/office/powerpoint/2010/main" val="2177817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10B83-0084-DEA2-7B7E-96148684A3A3}"/>
              </a:ext>
            </a:extLst>
          </p:cNvPr>
          <p:cNvSpPr>
            <a:spLocks noGrp="1"/>
          </p:cNvSpPr>
          <p:nvPr>
            <p:ph type="title"/>
          </p:nvPr>
        </p:nvSpPr>
        <p:spPr/>
        <p:txBody>
          <a:bodyPr/>
          <a:lstStyle/>
          <a:p>
            <a:r>
              <a:rPr lang="en-US" i="1" u="sng" dirty="0">
                <a:latin typeface="Algerian" panose="04020705040A02060702" pitchFamily="82" charset="0"/>
              </a:rPr>
              <a:t>Commanding options available</a:t>
            </a:r>
          </a:p>
        </p:txBody>
      </p:sp>
      <p:sp>
        <p:nvSpPr>
          <p:cNvPr id="3" name="Content Placeholder 2">
            <a:extLst>
              <a:ext uri="{FF2B5EF4-FFF2-40B4-BE49-F238E27FC236}">
                <a16:creationId xmlns:a16="http://schemas.microsoft.com/office/drawing/2014/main" id="{EBA267CD-A16C-121F-AA08-CD395A045267}"/>
              </a:ext>
            </a:extLst>
          </p:cNvPr>
          <p:cNvSpPr>
            <a:spLocks noGrp="1"/>
          </p:cNvSpPr>
          <p:nvPr>
            <p:ph idx="1"/>
          </p:nvPr>
        </p:nvSpPr>
        <p:spPr/>
        <p:txBody>
          <a:bodyPr/>
          <a:lstStyle/>
          <a:p>
            <a:r>
              <a:rPr lang="en-US" dirty="0"/>
              <a:t> In this step we give command to the assistant DAVID.</a:t>
            </a:r>
          </a:p>
          <a:p>
            <a:r>
              <a:rPr lang="en-US" dirty="0"/>
              <a:t>In this assistant we can give commands or the instructions like</a:t>
            </a:r>
          </a:p>
          <a:p>
            <a:pPr>
              <a:buFont typeface="Wingdings" panose="05000000000000000000" pitchFamily="2" charset="2"/>
              <a:buChar char="Ø"/>
            </a:pPr>
            <a:r>
              <a:rPr lang="en-US" dirty="0"/>
              <a:t> We can have NORMAL CONVERSATION with the assistant.</a:t>
            </a:r>
          </a:p>
          <a:p>
            <a:pPr>
              <a:buFont typeface="Wingdings" panose="05000000000000000000" pitchFamily="2" charset="2"/>
              <a:buChar char="Ø"/>
            </a:pPr>
            <a:r>
              <a:rPr lang="en-US" dirty="0"/>
              <a:t>Assistant can help us to tell the TIME.</a:t>
            </a:r>
          </a:p>
          <a:p>
            <a:pPr>
              <a:buFont typeface="Wingdings" panose="05000000000000000000" pitchFamily="2" charset="2"/>
              <a:buChar char="Ø"/>
            </a:pPr>
            <a:r>
              <a:rPr lang="en-US" dirty="0"/>
              <a:t>We can give command to OPEN apps or websites like Google or YouTube</a:t>
            </a:r>
          </a:p>
          <a:p>
            <a:pPr>
              <a:buFont typeface="Wingdings" panose="05000000000000000000" pitchFamily="2" charset="2"/>
              <a:buChar char="Ø"/>
            </a:pPr>
            <a:r>
              <a:rPr lang="en-US" dirty="0"/>
              <a:t> We can PLAY MUSIC from library. </a:t>
            </a:r>
          </a:p>
          <a:p>
            <a:pPr>
              <a:buFont typeface="Wingdings" panose="05000000000000000000" pitchFamily="2" charset="2"/>
              <a:buChar char="Ø"/>
            </a:pPr>
            <a:r>
              <a:rPr lang="en-US" dirty="0"/>
              <a:t>We can have a Funny Chats like for asking a JOKE.</a:t>
            </a:r>
          </a:p>
          <a:p>
            <a:pPr>
              <a:buFont typeface="Wingdings" panose="05000000000000000000" pitchFamily="2" charset="2"/>
              <a:buChar char="Ø"/>
            </a:pPr>
            <a:r>
              <a:rPr lang="en-US" dirty="0"/>
              <a:t>We can SEARCH any INFORMATION by using the assistant.</a:t>
            </a:r>
          </a:p>
          <a:p>
            <a:pPr marL="494100" indent="-457200">
              <a:buFont typeface="+mj-lt"/>
              <a:buAutoNum type="arabicParenR"/>
            </a:pPr>
            <a:endParaRPr lang="en-US" dirty="0"/>
          </a:p>
        </p:txBody>
      </p:sp>
      <p:pic>
        <p:nvPicPr>
          <p:cNvPr id="4" name="Picture 3">
            <a:extLst>
              <a:ext uri="{FF2B5EF4-FFF2-40B4-BE49-F238E27FC236}">
                <a16:creationId xmlns:a16="http://schemas.microsoft.com/office/drawing/2014/main" id="{CC215E09-BA7B-3B7B-BEFC-43D8839D56C8}"/>
              </a:ext>
            </a:extLst>
          </p:cNvPr>
          <p:cNvPicPr>
            <a:picLocks noChangeAspect="1"/>
          </p:cNvPicPr>
          <p:nvPr/>
        </p:nvPicPr>
        <p:blipFill rotWithShape="1">
          <a:blip r:embed="rId2"/>
          <a:srcRect l="16408" t="2485" r="15874" b="3605"/>
          <a:stretch/>
        </p:blipFill>
        <p:spPr>
          <a:xfrm>
            <a:off x="9908478" y="3027286"/>
            <a:ext cx="1925455" cy="28452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9620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E0B1-6EAC-2C6A-2591-DBE0317C1D1B}"/>
              </a:ext>
            </a:extLst>
          </p:cNvPr>
          <p:cNvSpPr>
            <a:spLocks noGrp="1"/>
          </p:cNvSpPr>
          <p:nvPr>
            <p:ph type="title"/>
          </p:nvPr>
        </p:nvSpPr>
        <p:spPr/>
        <p:txBody>
          <a:bodyPr/>
          <a:lstStyle/>
          <a:p>
            <a:r>
              <a:rPr lang="en-US" i="1" u="sng" dirty="0">
                <a:latin typeface="Algerian" panose="04020705040A02060702" pitchFamily="82" charset="0"/>
              </a:rPr>
              <a:t>Command Options</a:t>
            </a:r>
          </a:p>
        </p:txBody>
      </p:sp>
      <p:pic>
        <p:nvPicPr>
          <p:cNvPr id="5" name="Content Placeholder 4">
            <a:extLst>
              <a:ext uri="{FF2B5EF4-FFF2-40B4-BE49-F238E27FC236}">
                <a16:creationId xmlns:a16="http://schemas.microsoft.com/office/drawing/2014/main" id="{169D6802-A0B7-92F1-7AD9-05200C5DF02B}"/>
              </a:ext>
            </a:extLst>
          </p:cNvPr>
          <p:cNvPicPr>
            <a:picLocks noGrp="1" noChangeAspect="1"/>
          </p:cNvPicPr>
          <p:nvPr>
            <p:ph idx="1"/>
          </p:nvPr>
        </p:nvPicPr>
        <p:blipFill>
          <a:blip r:embed="rId2"/>
          <a:stretch>
            <a:fillRect/>
          </a:stretch>
        </p:blipFill>
        <p:spPr>
          <a:xfrm>
            <a:off x="1562470" y="1731963"/>
            <a:ext cx="8442664" cy="4828635"/>
          </a:xfrm>
        </p:spPr>
      </p:pic>
    </p:spTree>
    <p:extLst>
      <p:ext uri="{BB962C8B-B14F-4D97-AF65-F5344CB8AC3E}">
        <p14:creationId xmlns:p14="http://schemas.microsoft.com/office/powerpoint/2010/main" val="1329863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D738-BA41-4336-83C9-8860A8E7D80F}"/>
              </a:ext>
            </a:extLst>
          </p:cNvPr>
          <p:cNvSpPr>
            <a:spLocks noGrp="1"/>
          </p:cNvSpPr>
          <p:nvPr>
            <p:ph type="title"/>
          </p:nvPr>
        </p:nvSpPr>
        <p:spPr/>
        <p:txBody>
          <a:bodyPr/>
          <a:lstStyle/>
          <a:p>
            <a:r>
              <a:rPr lang="en-US" i="1" u="sng" dirty="0">
                <a:latin typeface="Algerian" panose="04020705040A02060702" pitchFamily="82" charset="0"/>
              </a:rPr>
              <a:t>Collection of Data</a:t>
            </a:r>
          </a:p>
        </p:txBody>
      </p:sp>
      <p:sp>
        <p:nvSpPr>
          <p:cNvPr id="3" name="Content Placeholder 2">
            <a:extLst>
              <a:ext uri="{FF2B5EF4-FFF2-40B4-BE49-F238E27FC236}">
                <a16:creationId xmlns:a16="http://schemas.microsoft.com/office/drawing/2014/main" id="{B12ECDE7-D2CA-9E41-083A-99C3C16304FE}"/>
              </a:ext>
            </a:extLst>
          </p:cNvPr>
          <p:cNvSpPr>
            <a:spLocks noGrp="1"/>
          </p:cNvSpPr>
          <p:nvPr>
            <p:ph idx="1"/>
          </p:nvPr>
        </p:nvSpPr>
        <p:spPr/>
        <p:txBody>
          <a:bodyPr/>
          <a:lstStyle/>
          <a:p>
            <a:r>
              <a:rPr lang="en-US" dirty="0"/>
              <a:t> In this step the assistant basically collect the data related to the instruction given.</a:t>
            </a:r>
          </a:p>
          <a:p>
            <a:r>
              <a:rPr lang="en-US" dirty="0"/>
              <a:t>Whole of the functioning of the assistant is to find the relevant files and the modules which are similar to the instruction given.</a:t>
            </a:r>
          </a:p>
          <a:p>
            <a:r>
              <a:rPr lang="en-US" dirty="0"/>
              <a:t> The system will gather multiple of files and information regarding the instruction given.</a:t>
            </a:r>
          </a:p>
          <a:p>
            <a:r>
              <a:rPr lang="en-US" dirty="0"/>
              <a:t> Application Programming Interface(API) is software intermediatory and the work of the API is to allow two applications to talk each other. </a:t>
            </a:r>
          </a:p>
          <a:p>
            <a:r>
              <a:rPr lang="en-US" dirty="0"/>
              <a:t>In other words, API is the message passer that delivers the users request to the provider and then send the response back to users and help us to collect data</a:t>
            </a:r>
          </a:p>
        </p:txBody>
      </p:sp>
      <p:pic>
        <p:nvPicPr>
          <p:cNvPr id="5" name="Picture 4">
            <a:extLst>
              <a:ext uri="{FF2B5EF4-FFF2-40B4-BE49-F238E27FC236}">
                <a16:creationId xmlns:a16="http://schemas.microsoft.com/office/drawing/2014/main" id="{806A68E7-A719-2DB7-D147-C394B2E27EB9}"/>
              </a:ext>
            </a:extLst>
          </p:cNvPr>
          <p:cNvPicPr>
            <a:picLocks noChangeAspect="1"/>
          </p:cNvPicPr>
          <p:nvPr/>
        </p:nvPicPr>
        <p:blipFill rotWithShape="1">
          <a:blip r:embed="rId2"/>
          <a:srcRect l="2039" t="6713" r="1553" b="12586"/>
          <a:stretch/>
        </p:blipFill>
        <p:spPr>
          <a:xfrm>
            <a:off x="8700116" y="4767309"/>
            <a:ext cx="3311372" cy="1908699"/>
          </a:xfrm>
          <a:prstGeom prst="ellipse">
            <a:avLst/>
          </a:prstGeom>
          <a:ln>
            <a:noFill/>
          </a:ln>
          <a:effectLst>
            <a:softEdge rad="112500"/>
          </a:effectLst>
        </p:spPr>
      </p:pic>
    </p:spTree>
    <p:extLst>
      <p:ext uri="{BB962C8B-B14F-4D97-AF65-F5344CB8AC3E}">
        <p14:creationId xmlns:p14="http://schemas.microsoft.com/office/powerpoint/2010/main" val="2148738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DA59-C895-5FB6-656F-C14766A1957F}"/>
              </a:ext>
            </a:extLst>
          </p:cNvPr>
          <p:cNvSpPr>
            <a:spLocks noGrp="1"/>
          </p:cNvSpPr>
          <p:nvPr>
            <p:ph type="title"/>
          </p:nvPr>
        </p:nvSpPr>
        <p:spPr/>
        <p:txBody>
          <a:bodyPr/>
          <a:lstStyle/>
          <a:p>
            <a:r>
              <a:rPr lang="en-US" i="1" u="sng" dirty="0">
                <a:latin typeface="Algerian" panose="04020705040A02060702" pitchFamily="82" charset="0"/>
              </a:rPr>
              <a:t>Content Extraction</a:t>
            </a:r>
          </a:p>
        </p:txBody>
      </p:sp>
      <p:sp>
        <p:nvSpPr>
          <p:cNvPr id="3" name="Content Placeholder 2">
            <a:extLst>
              <a:ext uri="{FF2B5EF4-FFF2-40B4-BE49-F238E27FC236}">
                <a16:creationId xmlns:a16="http://schemas.microsoft.com/office/drawing/2014/main" id="{053BD980-C279-E085-E1D8-82B6C0156E20}"/>
              </a:ext>
            </a:extLst>
          </p:cNvPr>
          <p:cNvSpPr>
            <a:spLocks noGrp="1"/>
          </p:cNvSpPr>
          <p:nvPr>
            <p:ph idx="1"/>
          </p:nvPr>
        </p:nvSpPr>
        <p:spPr/>
        <p:txBody>
          <a:bodyPr/>
          <a:lstStyle/>
          <a:p>
            <a:r>
              <a:rPr lang="en-US" dirty="0"/>
              <a:t> Context Extraction is use to automatically extract structured information from unstructured or semi-structured machine-readable documents.</a:t>
            </a:r>
          </a:p>
          <a:p>
            <a:r>
              <a:rPr lang="en-US" dirty="0"/>
              <a:t> The majority of the time, such activity entails using Natural Language Processing to interpret human readable texts. </a:t>
            </a:r>
          </a:p>
          <a:p>
            <a:r>
              <a:rPr lang="en-US" dirty="0"/>
              <a:t>Activities like automatic annotation and content extraction out different images/video/audio could be seen as content extraction.</a:t>
            </a:r>
          </a:p>
          <a:p>
            <a:r>
              <a:rPr lang="en-US" dirty="0"/>
              <a:t> Basically in this step the assistant or the Python back end short list the relatable and reasonable data which can be presented to the user.</a:t>
            </a:r>
          </a:p>
          <a:p>
            <a:r>
              <a:rPr lang="en-US" dirty="0"/>
              <a:t> For example of opening of the YouTube or the Playing the Music.</a:t>
            </a:r>
          </a:p>
          <a:p>
            <a:pPr marL="3690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D609E1D-DEC6-481A-0035-27A306A695E4}"/>
              </a:ext>
            </a:extLst>
          </p:cNvPr>
          <p:cNvPicPr>
            <a:picLocks noChangeAspect="1"/>
          </p:cNvPicPr>
          <p:nvPr/>
        </p:nvPicPr>
        <p:blipFill rotWithShape="1">
          <a:blip r:embed="rId2"/>
          <a:srcRect b="8474"/>
          <a:stretch/>
        </p:blipFill>
        <p:spPr>
          <a:xfrm>
            <a:off x="8532092" y="4651898"/>
            <a:ext cx="3411334" cy="19492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791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6C54-581C-B12D-933C-191279FE758F}"/>
              </a:ext>
            </a:extLst>
          </p:cNvPr>
          <p:cNvSpPr>
            <a:spLocks noGrp="1"/>
          </p:cNvSpPr>
          <p:nvPr>
            <p:ph type="title"/>
          </p:nvPr>
        </p:nvSpPr>
        <p:spPr/>
        <p:txBody>
          <a:bodyPr/>
          <a:lstStyle/>
          <a:p>
            <a:r>
              <a:rPr lang="en-US" i="1" u="sng" dirty="0">
                <a:latin typeface="Algerian" panose="04020705040A02060702" pitchFamily="82" charset="0"/>
              </a:rPr>
              <a:t>answering</a:t>
            </a:r>
          </a:p>
        </p:txBody>
      </p:sp>
      <p:sp>
        <p:nvSpPr>
          <p:cNvPr id="3" name="Content Placeholder 2">
            <a:extLst>
              <a:ext uri="{FF2B5EF4-FFF2-40B4-BE49-F238E27FC236}">
                <a16:creationId xmlns:a16="http://schemas.microsoft.com/office/drawing/2014/main" id="{AE9BF94F-9B21-53A9-05AA-EA129AB92122}"/>
              </a:ext>
            </a:extLst>
          </p:cNvPr>
          <p:cNvSpPr>
            <a:spLocks noGrp="1"/>
          </p:cNvSpPr>
          <p:nvPr>
            <p:ph idx="1"/>
          </p:nvPr>
        </p:nvSpPr>
        <p:spPr/>
        <p:txBody>
          <a:bodyPr/>
          <a:lstStyle/>
          <a:p>
            <a:r>
              <a:rPr lang="en-US" dirty="0"/>
              <a:t> In this stage the system present the data to the user.</a:t>
            </a:r>
          </a:p>
          <a:p>
            <a:r>
              <a:rPr lang="en-US" dirty="0"/>
              <a:t> The assistant can present the data by displaying on the screen or by verbally saying it.</a:t>
            </a:r>
          </a:p>
          <a:p>
            <a:r>
              <a:rPr lang="en-US" dirty="0"/>
              <a:t> The assistant again use the modules for speaking and displaying.</a:t>
            </a:r>
          </a:p>
          <a:p>
            <a:r>
              <a:rPr lang="en-US" dirty="0"/>
              <a:t> Data can also be represented in the form of text depending upon the output.</a:t>
            </a:r>
          </a:p>
          <a:p>
            <a:r>
              <a:rPr lang="en-US" dirty="0"/>
              <a:t> Data can be represented by successful extraction from different websites.</a:t>
            </a:r>
          </a:p>
          <a:p>
            <a:r>
              <a:rPr lang="en-US" dirty="0"/>
              <a:t> Data can be also represented in the form of the image depending upon the command given and the output.</a:t>
            </a:r>
          </a:p>
        </p:txBody>
      </p:sp>
      <p:pic>
        <p:nvPicPr>
          <p:cNvPr id="4" name="Picture 3">
            <a:extLst>
              <a:ext uri="{FF2B5EF4-FFF2-40B4-BE49-F238E27FC236}">
                <a16:creationId xmlns:a16="http://schemas.microsoft.com/office/drawing/2014/main" id="{A56E806C-11E7-C489-39D8-3E00A63F2198}"/>
              </a:ext>
            </a:extLst>
          </p:cNvPr>
          <p:cNvPicPr>
            <a:picLocks noChangeAspect="1"/>
          </p:cNvPicPr>
          <p:nvPr/>
        </p:nvPicPr>
        <p:blipFill rotWithShape="1">
          <a:blip r:embed="rId2"/>
          <a:srcRect l="1353" b="2783"/>
          <a:stretch/>
        </p:blipFill>
        <p:spPr>
          <a:xfrm>
            <a:off x="8630452" y="4456590"/>
            <a:ext cx="3263474" cy="2339266"/>
          </a:xfrm>
          <a:prstGeom prst="rect">
            <a:avLst/>
          </a:prstGeom>
        </p:spPr>
      </p:pic>
    </p:spTree>
    <p:extLst>
      <p:ext uri="{BB962C8B-B14F-4D97-AF65-F5344CB8AC3E}">
        <p14:creationId xmlns:p14="http://schemas.microsoft.com/office/powerpoint/2010/main" val="3341502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CBE1-09B2-C049-573A-8B48446A2B5E}"/>
              </a:ext>
            </a:extLst>
          </p:cNvPr>
          <p:cNvSpPr>
            <a:spLocks noGrp="1"/>
          </p:cNvSpPr>
          <p:nvPr>
            <p:ph type="title"/>
          </p:nvPr>
        </p:nvSpPr>
        <p:spPr/>
        <p:txBody>
          <a:bodyPr/>
          <a:lstStyle/>
          <a:p>
            <a:r>
              <a:rPr lang="en-US" i="1" u="sng" dirty="0">
                <a:latin typeface="Algerian" panose="04020705040A02060702" pitchFamily="82" charset="0"/>
              </a:rPr>
              <a:t>Presentation of data</a:t>
            </a:r>
            <a:r>
              <a:rPr lang="en-US" dirty="0"/>
              <a:t> </a:t>
            </a:r>
          </a:p>
        </p:txBody>
      </p:sp>
      <p:pic>
        <p:nvPicPr>
          <p:cNvPr id="5" name="Content Placeholder 4">
            <a:extLst>
              <a:ext uri="{FF2B5EF4-FFF2-40B4-BE49-F238E27FC236}">
                <a16:creationId xmlns:a16="http://schemas.microsoft.com/office/drawing/2014/main" id="{EF168E1B-C866-DCE7-BAD5-520245DE9AF6}"/>
              </a:ext>
            </a:extLst>
          </p:cNvPr>
          <p:cNvPicPr>
            <a:picLocks noGrp="1" noChangeAspect="1"/>
          </p:cNvPicPr>
          <p:nvPr>
            <p:ph idx="1"/>
          </p:nvPr>
        </p:nvPicPr>
        <p:blipFill>
          <a:blip r:embed="rId2"/>
          <a:stretch>
            <a:fillRect/>
          </a:stretch>
        </p:blipFill>
        <p:spPr>
          <a:xfrm>
            <a:off x="913795" y="1695635"/>
            <a:ext cx="10289823" cy="4944862"/>
          </a:xfrm>
        </p:spPr>
      </p:pic>
    </p:spTree>
    <p:extLst>
      <p:ext uri="{BB962C8B-B14F-4D97-AF65-F5344CB8AC3E}">
        <p14:creationId xmlns:p14="http://schemas.microsoft.com/office/powerpoint/2010/main" val="429331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1233-5E9F-9ED1-FB30-0425FB40177B}"/>
              </a:ext>
            </a:extLst>
          </p:cNvPr>
          <p:cNvSpPr>
            <a:spLocks noGrp="1"/>
          </p:cNvSpPr>
          <p:nvPr>
            <p:ph type="title"/>
          </p:nvPr>
        </p:nvSpPr>
        <p:spPr/>
        <p:txBody>
          <a:bodyPr/>
          <a:lstStyle/>
          <a:p>
            <a:r>
              <a:rPr lang="en-US" i="1" u="sng" dirty="0">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D0FFD441-C109-3D3B-A3B0-25D92F192FE2}"/>
              </a:ext>
            </a:extLst>
          </p:cNvPr>
          <p:cNvSpPr>
            <a:spLocks noGrp="1"/>
          </p:cNvSpPr>
          <p:nvPr>
            <p:ph idx="1"/>
          </p:nvPr>
        </p:nvSpPr>
        <p:spPr>
          <a:xfrm>
            <a:off x="913795" y="1732449"/>
            <a:ext cx="10353762" cy="4881415"/>
          </a:xfrm>
        </p:spPr>
        <p:txBody>
          <a:bodyPr>
            <a:normAutofit lnSpcReduction="10000"/>
          </a:bodyPr>
          <a:lstStyle/>
          <a:p>
            <a:r>
              <a:rPr lang="en-US" dirty="0"/>
              <a:t> In this project we’ve got mentioned regarding Personal Virtual Assistant for Windows Using Python namely DAVID.</a:t>
            </a:r>
          </a:p>
          <a:p>
            <a:r>
              <a:rPr lang="en-US" dirty="0"/>
              <a:t>DAVID can make life easier for humans. Virtual assistant is that the flexibility to contract for simply the services they have. </a:t>
            </a:r>
            <a:endParaRPr lang="en-US" u="sng" dirty="0"/>
          </a:p>
          <a:p>
            <a:r>
              <a:rPr lang="en-US" dirty="0"/>
              <a:t>This project also facilitates visually impaired and physically challenge people. </a:t>
            </a:r>
          </a:p>
          <a:p>
            <a:r>
              <a:rPr lang="en-US" dirty="0"/>
              <a:t>The results show that these techniques could use effectively for voice recognition purposes. We have added more features like it will listen to the users’ voice only and will not be activated from environment noise. </a:t>
            </a:r>
          </a:p>
          <a:p>
            <a:r>
              <a:rPr lang="en-US" dirty="0"/>
              <a:t>The modular nature of this project makes it easy to understand and more flexible. We are able to add more features in the program without disturbing the functionalities. </a:t>
            </a:r>
          </a:p>
          <a:p>
            <a:r>
              <a:rPr lang="en-US" dirty="0"/>
              <a:t>All the packages needed in python programming language has been installed and the code was implemented using VS Code Integrated Development Environment (IDE). The python version used for this project was 3.x and the data of different noises also taken from the environment</a:t>
            </a:r>
          </a:p>
        </p:txBody>
      </p:sp>
      <p:pic>
        <p:nvPicPr>
          <p:cNvPr id="4" name="Picture 3">
            <a:extLst>
              <a:ext uri="{FF2B5EF4-FFF2-40B4-BE49-F238E27FC236}">
                <a16:creationId xmlns:a16="http://schemas.microsoft.com/office/drawing/2014/main" id="{6082E3DA-B946-C08D-2E04-841CA50556BB}"/>
              </a:ext>
            </a:extLst>
          </p:cNvPr>
          <p:cNvPicPr>
            <a:picLocks noChangeAspect="1"/>
          </p:cNvPicPr>
          <p:nvPr/>
        </p:nvPicPr>
        <p:blipFill rotWithShape="1">
          <a:blip r:embed="rId2"/>
          <a:srcRect l="21048" t="1812" r="19168" b="46537"/>
          <a:stretch/>
        </p:blipFill>
        <p:spPr>
          <a:xfrm>
            <a:off x="11064536" y="2533006"/>
            <a:ext cx="1050065" cy="17919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15549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8A7A-8F9C-FB0D-F1AE-4DC3190E93B2}"/>
              </a:ext>
            </a:extLst>
          </p:cNvPr>
          <p:cNvSpPr>
            <a:spLocks noGrp="1"/>
          </p:cNvSpPr>
          <p:nvPr>
            <p:ph type="title"/>
          </p:nvPr>
        </p:nvSpPr>
        <p:spPr>
          <a:xfrm>
            <a:off x="913795" y="227685"/>
            <a:ext cx="10353762" cy="970450"/>
          </a:xfrm>
        </p:spPr>
        <p:txBody>
          <a:bodyPr/>
          <a:lstStyle/>
          <a:p>
            <a:r>
              <a:rPr lang="en-US" i="1" u="sng" dirty="0">
                <a:latin typeface="Algerian" panose="04020705040A02060702" pitchFamily="82" charset="0"/>
              </a:rPr>
              <a:t>Contents</a:t>
            </a:r>
          </a:p>
        </p:txBody>
      </p:sp>
      <p:graphicFrame>
        <p:nvGraphicFramePr>
          <p:cNvPr id="4" name="Diagram 3">
            <a:extLst>
              <a:ext uri="{FF2B5EF4-FFF2-40B4-BE49-F238E27FC236}">
                <a16:creationId xmlns:a16="http://schemas.microsoft.com/office/drawing/2014/main" id="{8C09DB30-C7DC-19E0-F208-25B3F6A889B6}"/>
              </a:ext>
            </a:extLst>
          </p:cNvPr>
          <p:cNvGraphicFramePr/>
          <p:nvPr>
            <p:extLst>
              <p:ext uri="{D42A27DB-BD31-4B8C-83A1-F6EECF244321}">
                <p14:modId xmlns:p14="http://schemas.microsoft.com/office/powerpoint/2010/main" val="3876723012"/>
              </p:ext>
            </p:extLst>
          </p:nvPr>
        </p:nvGraphicFramePr>
        <p:xfrm>
          <a:off x="787555" y="1351128"/>
          <a:ext cx="10032371" cy="5318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5652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560F-104B-A42A-E758-5A5A1B46280B}"/>
              </a:ext>
            </a:extLst>
          </p:cNvPr>
          <p:cNvSpPr>
            <a:spLocks noGrp="1"/>
          </p:cNvSpPr>
          <p:nvPr>
            <p:ph type="title"/>
          </p:nvPr>
        </p:nvSpPr>
        <p:spPr/>
        <p:txBody>
          <a:bodyPr/>
          <a:lstStyle/>
          <a:p>
            <a:r>
              <a:rPr lang="en-US" i="1" u="sng" dirty="0">
                <a:latin typeface="Algerian" panose="04020705040A02060702" pitchFamily="82" charset="0"/>
              </a:rPr>
              <a:t>More of DAVID!!</a:t>
            </a:r>
            <a:endParaRPr lang="en-US" i="1" dirty="0">
              <a:latin typeface="Algerian" panose="04020705040A02060702" pitchFamily="82" charset="0"/>
            </a:endParaRPr>
          </a:p>
        </p:txBody>
      </p:sp>
      <p:sp>
        <p:nvSpPr>
          <p:cNvPr id="3" name="Content Placeholder 2">
            <a:extLst>
              <a:ext uri="{FF2B5EF4-FFF2-40B4-BE49-F238E27FC236}">
                <a16:creationId xmlns:a16="http://schemas.microsoft.com/office/drawing/2014/main" id="{B1FF4F3F-47E1-7625-DED0-1F6285D772BF}"/>
              </a:ext>
            </a:extLst>
          </p:cNvPr>
          <p:cNvSpPr>
            <a:spLocks noGrp="1"/>
          </p:cNvSpPr>
          <p:nvPr>
            <p:ph idx="1"/>
          </p:nvPr>
        </p:nvSpPr>
        <p:spPr>
          <a:xfrm>
            <a:off x="913795" y="1732449"/>
            <a:ext cx="10353762" cy="4515951"/>
          </a:xfrm>
        </p:spPr>
        <p:txBody>
          <a:bodyPr>
            <a:normAutofit/>
          </a:bodyPr>
          <a:lstStyle/>
          <a:p>
            <a:r>
              <a:rPr lang="en-US" dirty="0"/>
              <a:t>DAVID if further improved and installed on many system the it can give many more output and can perform many more operations like:</a:t>
            </a:r>
          </a:p>
          <a:p>
            <a:pPr>
              <a:buFont typeface="Wingdings" panose="05000000000000000000" pitchFamily="2" charset="2"/>
              <a:buChar char="Ø"/>
            </a:pPr>
            <a:r>
              <a:rPr lang="en-US" dirty="0"/>
              <a:t> Provides 24/7 User Support</a:t>
            </a:r>
          </a:p>
          <a:p>
            <a:pPr>
              <a:buFont typeface="Wingdings" panose="05000000000000000000" pitchFamily="2" charset="2"/>
              <a:buChar char="Ø"/>
            </a:pPr>
            <a:r>
              <a:rPr lang="en-US" dirty="0"/>
              <a:t> Eradicates Language Barriers</a:t>
            </a:r>
          </a:p>
          <a:p>
            <a:pPr>
              <a:buFont typeface="Wingdings" panose="05000000000000000000" pitchFamily="2" charset="2"/>
              <a:buChar char="Ø"/>
            </a:pPr>
            <a:r>
              <a:rPr lang="en-US" dirty="0"/>
              <a:t> Helps Streamline Operations</a:t>
            </a:r>
          </a:p>
          <a:p>
            <a:pPr>
              <a:buFont typeface="Wingdings" panose="05000000000000000000" pitchFamily="2" charset="2"/>
              <a:buChar char="Ø"/>
            </a:pPr>
            <a:r>
              <a:rPr lang="en-US" dirty="0"/>
              <a:t> Saves Time by Automating Repetitive Tasks</a:t>
            </a:r>
          </a:p>
          <a:p>
            <a:pPr>
              <a:buFont typeface="Wingdings" panose="05000000000000000000" pitchFamily="2" charset="2"/>
              <a:buChar char="Ø"/>
            </a:pPr>
            <a:r>
              <a:rPr lang="en-US" dirty="0"/>
              <a:t> Aids Hand-free Operation</a:t>
            </a:r>
          </a:p>
          <a:p>
            <a:pPr>
              <a:buFont typeface="Wingdings" panose="05000000000000000000" pitchFamily="2" charset="2"/>
              <a:buChar char="Ø"/>
            </a:pPr>
            <a:r>
              <a:rPr lang="en-US" dirty="0"/>
              <a:t> Removes many other Hardware Devices</a:t>
            </a:r>
          </a:p>
          <a:p>
            <a:pPr>
              <a:buFont typeface="Wingdings" panose="05000000000000000000" pitchFamily="2" charset="2"/>
              <a:buChar char="Ø"/>
            </a:pPr>
            <a:r>
              <a:rPr lang="en-US" dirty="0"/>
              <a:t> Can be used for Booking Tickets</a:t>
            </a:r>
          </a:p>
          <a:p>
            <a:pPr>
              <a:buFont typeface="Wingdings" panose="05000000000000000000" pitchFamily="2" charset="2"/>
              <a:buChar char="Ø"/>
            </a:pPr>
            <a:r>
              <a:rPr lang="en-US" dirty="0"/>
              <a:t> Used for Efficiency of the Work</a:t>
            </a:r>
          </a:p>
        </p:txBody>
      </p:sp>
      <p:pic>
        <p:nvPicPr>
          <p:cNvPr id="5" name="Picture 4">
            <a:extLst>
              <a:ext uri="{FF2B5EF4-FFF2-40B4-BE49-F238E27FC236}">
                <a16:creationId xmlns:a16="http://schemas.microsoft.com/office/drawing/2014/main" id="{66B4C167-945A-0FEB-45A6-A341D78AC730}"/>
              </a:ext>
            </a:extLst>
          </p:cNvPr>
          <p:cNvPicPr>
            <a:picLocks noChangeAspect="1"/>
          </p:cNvPicPr>
          <p:nvPr/>
        </p:nvPicPr>
        <p:blipFill rotWithShape="1">
          <a:blip r:embed="rId2"/>
          <a:srcRect t="14531" b="22090"/>
          <a:stretch/>
        </p:blipFill>
        <p:spPr>
          <a:xfrm>
            <a:off x="7004482" y="4217699"/>
            <a:ext cx="4545366" cy="1808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68276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BE2F69-5D6D-64D8-EA90-391ADD0BD28E}"/>
              </a:ext>
            </a:extLst>
          </p:cNvPr>
          <p:cNvPicPr>
            <a:picLocks noChangeAspect="1"/>
          </p:cNvPicPr>
          <p:nvPr/>
        </p:nvPicPr>
        <p:blipFill rotWithShape="1">
          <a:blip r:embed="rId2"/>
          <a:srcRect l="34363" t="15340" r="32009" b="13459"/>
          <a:stretch/>
        </p:blipFill>
        <p:spPr>
          <a:xfrm>
            <a:off x="1671431" y="1210167"/>
            <a:ext cx="8715443" cy="466685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0906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4B4-A663-A1B8-A61F-E2C99246C3D1}"/>
              </a:ext>
            </a:extLst>
          </p:cNvPr>
          <p:cNvSpPr>
            <a:spLocks noGrp="1"/>
          </p:cNvSpPr>
          <p:nvPr>
            <p:ph type="title"/>
          </p:nvPr>
        </p:nvSpPr>
        <p:spPr>
          <a:xfrm>
            <a:off x="549810" y="520823"/>
            <a:ext cx="10353762" cy="970450"/>
          </a:xfrm>
        </p:spPr>
        <p:txBody>
          <a:bodyPr/>
          <a:lstStyle/>
          <a:p>
            <a:r>
              <a:rPr lang="en-US" b="1" i="1" dirty="0">
                <a:latin typeface="Kristen ITC" panose="03050502040202030202" pitchFamily="66" charset="0"/>
              </a:rPr>
              <a:t>DAVID!!</a:t>
            </a:r>
          </a:p>
        </p:txBody>
      </p:sp>
      <p:sp>
        <p:nvSpPr>
          <p:cNvPr id="3" name="Content Placeholder 2">
            <a:extLst>
              <a:ext uri="{FF2B5EF4-FFF2-40B4-BE49-F238E27FC236}">
                <a16:creationId xmlns:a16="http://schemas.microsoft.com/office/drawing/2014/main" id="{85EA8F94-AB71-0F84-35CF-8DF37D805B23}"/>
              </a:ext>
            </a:extLst>
          </p:cNvPr>
          <p:cNvSpPr>
            <a:spLocks noGrp="1"/>
          </p:cNvSpPr>
          <p:nvPr>
            <p:ph idx="1"/>
          </p:nvPr>
        </p:nvSpPr>
        <p:spPr>
          <a:xfrm>
            <a:off x="919119" y="1633315"/>
            <a:ext cx="10353762" cy="4703862"/>
          </a:xfrm>
        </p:spPr>
        <p:txBody>
          <a:bodyPr>
            <a:normAutofit/>
          </a:bodyPr>
          <a:lstStyle/>
          <a:p>
            <a:r>
              <a:rPr lang="en-US" dirty="0"/>
              <a:t>DAVID is </a:t>
            </a:r>
            <a:r>
              <a:rPr lang="en-US"/>
              <a:t>an ARTIFICIAL </a:t>
            </a:r>
            <a:r>
              <a:rPr lang="en-US" dirty="0"/>
              <a:t>DESKTOP VOICE ASSISTANT which is formed for the simplicity for the desktop user. DAVID can perform many of the basic functions and can follows many of the given instructions. DAVID can even can give voice output depending upon the demand.</a:t>
            </a:r>
          </a:p>
          <a:p>
            <a:r>
              <a:rPr lang="en-US" dirty="0"/>
              <a:t> DAVID is formed by using PYTHON as the basic language for the formation of the structure of the assistant. DAVID works over the internet and the browser as Google.</a:t>
            </a:r>
          </a:p>
          <a:p>
            <a:r>
              <a:rPr lang="en-US" dirty="0"/>
              <a:t> DAVID also represent the work on MACHINE  LEARNING that is it shows the machine to user interface and NATURAL LANGUAGE PROCESSING(NLP) that is it shows how can machine can receive and recite instruction in the language that is easily understandable by the user.</a:t>
            </a:r>
          </a:p>
          <a:p>
            <a:r>
              <a:rPr lang="en-US" dirty="0"/>
              <a:t> As earlier Cortana was formed by Microsoft as a desktop assistant but was discontinued its use because of its malfunctioning and safety issues. So DAVID is one of the prototype for effective and efficient working as a desktop assistant.</a:t>
            </a:r>
          </a:p>
          <a:p>
            <a:endParaRPr lang="en-US" dirty="0"/>
          </a:p>
        </p:txBody>
      </p:sp>
      <p:pic>
        <p:nvPicPr>
          <p:cNvPr id="4" name="Picture 3">
            <a:extLst>
              <a:ext uri="{FF2B5EF4-FFF2-40B4-BE49-F238E27FC236}">
                <a16:creationId xmlns:a16="http://schemas.microsoft.com/office/drawing/2014/main" id="{F9AF6156-EDCA-3E29-610C-8099818530DC}"/>
              </a:ext>
            </a:extLst>
          </p:cNvPr>
          <p:cNvPicPr>
            <a:picLocks noChangeAspect="1"/>
          </p:cNvPicPr>
          <p:nvPr/>
        </p:nvPicPr>
        <p:blipFill rotWithShape="1">
          <a:blip r:embed="rId2"/>
          <a:srcRect l="14458" t="3423" r="14919" b="3339"/>
          <a:stretch/>
        </p:blipFill>
        <p:spPr>
          <a:xfrm>
            <a:off x="8531441" y="5823750"/>
            <a:ext cx="3401941" cy="9055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4758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973C-F04B-5176-630A-F6E3B7D79C96}"/>
              </a:ext>
            </a:extLst>
          </p:cNvPr>
          <p:cNvSpPr>
            <a:spLocks noGrp="1"/>
          </p:cNvSpPr>
          <p:nvPr>
            <p:ph type="title"/>
          </p:nvPr>
        </p:nvSpPr>
        <p:spPr>
          <a:xfrm>
            <a:off x="539978" y="135468"/>
            <a:ext cx="10353762" cy="970450"/>
          </a:xfrm>
        </p:spPr>
        <p:txBody>
          <a:bodyPr/>
          <a:lstStyle/>
          <a:p>
            <a:r>
              <a:rPr lang="en-US" i="1" u="sng" dirty="0">
                <a:latin typeface="Algerian" panose="04020705040A02060702" pitchFamily="82" charset="0"/>
              </a:rPr>
              <a:t>Earlier Work</a:t>
            </a:r>
          </a:p>
        </p:txBody>
      </p:sp>
      <p:pic>
        <p:nvPicPr>
          <p:cNvPr id="7" name="Content Placeholder 6">
            <a:extLst>
              <a:ext uri="{FF2B5EF4-FFF2-40B4-BE49-F238E27FC236}">
                <a16:creationId xmlns:a16="http://schemas.microsoft.com/office/drawing/2014/main" id="{0B9F9B3E-CCC0-4D8A-3142-CD8DB9E9587A}"/>
              </a:ext>
            </a:extLst>
          </p:cNvPr>
          <p:cNvPicPr>
            <a:picLocks noGrp="1" noChangeAspect="1"/>
          </p:cNvPicPr>
          <p:nvPr>
            <p:ph idx="1"/>
          </p:nvPr>
        </p:nvPicPr>
        <p:blipFill rotWithShape="1">
          <a:blip r:embed="rId2"/>
          <a:srcRect t="27944" r="2657" b="3800"/>
          <a:stretch/>
        </p:blipFill>
        <p:spPr>
          <a:xfrm>
            <a:off x="3657600" y="1198485"/>
            <a:ext cx="4118519" cy="5405420"/>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E5928CB-ED26-04E2-5FBC-B3D7E46B2336}"/>
                  </a:ext>
                </a:extLst>
              </p14:cNvPr>
              <p14:cNvContentPartPr/>
              <p14:nvPr/>
            </p14:nvContentPartPr>
            <p14:xfrm>
              <a:off x="3985833" y="2405433"/>
              <a:ext cx="360" cy="360"/>
            </p14:xfrm>
          </p:contentPart>
        </mc:Choice>
        <mc:Fallback xmlns="">
          <p:pic>
            <p:nvPicPr>
              <p:cNvPr id="4" name="Ink 3">
                <a:extLst>
                  <a:ext uri="{FF2B5EF4-FFF2-40B4-BE49-F238E27FC236}">
                    <a16:creationId xmlns:a16="http://schemas.microsoft.com/office/drawing/2014/main" id="{7E5928CB-ED26-04E2-5FBC-B3D7E46B2336}"/>
                  </a:ext>
                </a:extLst>
              </p:cNvPr>
              <p:cNvPicPr/>
              <p:nvPr/>
            </p:nvPicPr>
            <p:blipFill>
              <a:blip r:embed="rId4"/>
              <a:stretch>
                <a:fillRect/>
              </a:stretch>
            </p:blipFill>
            <p:spPr>
              <a:xfrm>
                <a:off x="3931833" y="229779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7067708-D317-86B1-9ADE-5BEF324438C6}"/>
                  </a:ext>
                </a:extLst>
              </p14:cNvPr>
              <p14:cNvContentPartPr/>
              <p14:nvPr/>
            </p14:nvContentPartPr>
            <p14:xfrm>
              <a:off x="3035793" y="2201313"/>
              <a:ext cx="360" cy="360"/>
            </p14:xfrm>
          </p:contentPart>
        </mc:Choice>
        <mc:Fallback xmlns="">
          <p:pic>
            <p:nvPicPr>
              <p:cNvPr id="5" name="Ink 4">
                <a:extLst>
                  <a:ext uri="{FF2B5EF4-FFF2-40B4-BE49-F238E27FC236}">
                    <a16:creationId xmlns:a16="http://schemas.microsoft.com/office/drawing/2014/main" id="{D7067708-D317-86B1-9ADE-5BEF324438C6}"/>
                  </a:ext>
                </a:extLst>
              </p:cNvPr>
              <p:cNvPicPr/>
              <p:nvPr/>
            </p:nvPicPr>
            <p:blipFill>
              <a:blip r:embed="rId4"/>
              <a:stretch>
                <a:fillRect/>
              </a:stretch>
            </p:blipFill>
            <p:spPr>
              <a:xfrm>
                <a:off x="2982153" y="2093673"/>
                <a:ext cx="108000" cy="216000"/>
              </a:xfrm>
              <a:prstGeom prst="rect">
                <a:avLst/>
              </a:prstGeom>
            </p:spPr>
          </p:pic>
        </mc:Fallback>
      </mc:AlternateContent>
      <p:pic>
        <p:nvPicPr>
          <p:cNvPr id="8" name="Picture 7">
            <a:extLst>
              <a:ext uri="{FF2B5EF4-FFF2-40B4-BE49-F238E27FC236}">
                <a16:creationId xmlns:a16="http://schemas.microsoft.com/office/drawing/2014/main" id="{A76B7E18-1C3D-A47A-5DC4-264801E40CC0}"/>
              </a:ext>
            </a:extLst>
          </p:cNvPr>
          <p:cNvPicPr>
            <a:picLocks noChangeAspect="1"/>
          </p:cNvPicPr>
          <p:nvPr/>
        </p:nvPicPr>
        <p:blipFill>
          <a:blip r:embed="rId6"/>
          <a:stretch>
            <a:fillRect/>
          </a:stretch>
        </p:blipFill>
        <p:spPr>
          <a:xfrm>
            <a:off x="4469761" y="1317567"/>
            <a:ext cx="1117791" cy="957242"/>
          </a:xfrm>
          <a:prstGeom prst="rect">
            <a:avLst/>
          </a:prstGeom>
        </p:spPr>
      </p:pic>
      <p:pic>
        <p:nvPicPr>
          <p:cNvPr id="9" name="Picture 8">
            <a:extLst>
              <a:ext uri="{FF2B5EF4-FFF2-40B4-BE49-F238E27FC236}">
                <a16:creationId xmlns:a16="http://schemas.microsoft.com/office/drawing/2014/main" id="{64C4921E-16BF-6CC2-A919-19955678CFC1}"/>
              </a:ext>
            </a:extLst>
          </p:cNvPr>
          <p:cNvPicPr>
            <a:picLocks noChangeAspect="1"/>
          </p:cNvPicPr>
          <p:nvPr/>
        </p:nvPicPr>
        <p:blipFill rotWithShape="1">
          <a:blip r:embed="rId7"/>
          <a:srcRect l="2258" t="3010" r="3009" b="2867"/>
          <a:stretch/>
        </p:blipFill>
        <p:spPr>
          <a:xfrm>
            <a:off x="5948046" y="2450977"/>
            <a:ext cx="922549" cy="916619"/>
          </a:xfrm>
          <a:prstGeom prst="rect">
            <a:avLst/>
          </a:prstGeom>
        </p:spPr>
      </p:pic>
      <p:pic>
        <p:nvPicPr>
          <p:cNvPr id="10" name="Picture 9">
            <a:extLst>
              <a:ext uri="{FF2B5EF4-FFF2-40B4-BE49-F238E27FC236}">
                <a16:creationId xmlns:a16="http://schemas.microsoft.com/office/drawing/2014/main" id="{C0F8A608-0864-9769-994E-8EB9B1C1F4FF}"/>
              </a:ext>
            </a:extLst>
          </p:cNvPr>
          <p:cNvPicPr>
            <a:picLocks noChangeAspect="1"/>
          </p:cNvPicPr>
          <p:nvPr/>
        </p:nvPicPr>
        <p:blipFill>
          <a:blip r:embed="rId8"/>
          <a:stretch>
            <a:fillRect/>
          </a:stretch>
        </p:blipFill>
        <p:spPr>
          <a:xfrm>
            <a:off x="4598461" y="3522556"/>
            <a:ext cx="860393" cy="916619"/>
          </a:xfrm>
          <a:prstGeom prst="rect">
            <a:avLst/>
          </a:prstGeom>
        </p:spPr>
      </p:pic>
      <p:pic>
        <p:nvPicPr>
          <p:cNvPr id="11" name="Picture 10">
            <a:extLst>
              <a:ext uri="{FF2B5EF4-FFF2-40B4-BE49-F238E27FC236}">
                <a16:creationId xmlns:a16="http://schemas.microsoft.com/office/drawing/2014/main" id="{15F097C8-E4F2-144F-D91C-B4A114D2CEAF}"/>
              </a:ext>
            </a:extLst>
          </p:cNvPr>
          <p:cNvPicPr>
            <a:picLocks noChangeAspect="1"/>
          </p:cNvPicPr>
          <p:nvPr/>
        </p:nvPicPr>
        <p:blipFill rotWithShape="1">
          <a:blip r:embed="rId9"/>
          <a:srcRect l="9648" t="24825" r="7365" b="24751"/>
          <a:stretch/>
        </p:blipFill>
        <p:spPr>
          <a:xfrm>
            <a:off x="5948046" y="4620087"/>
            <a:ext cx="1304658" cy="792731"/>
          </a:xfrm>
          <a:prstGeom prst="rect">
            <a:avLst/>
          </a:prstGeom>
        </p:spPr>
      </p:pic>
      <p:pic>
        <p:nvPicPr>
          <p:cNvPr id="12" name="Picture 11">
            <a:extLst>
              <a:ext uri="{FF2B5EF4-FFF2-40B4-BE49-F238E27FC236}">
                <a16:creationId xmlns:a16="http://schemas.microsoft.com/office/drawing/2014/main" id="{75D41FC5-9F98-7030-3DBF-7840B8F92D07}"/>
              </a:ext>
            </a:extLst>
          </p:cNvPr>
          <p:cNvPicPr>
            <a:picLocks noChangeAspect="1"/>
          </p:cNvPicPr>
          <p:nvPr/>
        </p:nvPicPr>
        <p:blipFill>
          <a:blip r:embed="rId10"/>
          <a:stretch>
            <a:fillRect/>
          </a:stretch>
        </p:blipFill>
        <p:spPr>
          <a:xfrm>
            <a:off x="4270138" y="5659515"/>
            <a:ext cx="1202580" cy="710214"/>
          </a:xfrm>
          <a:prstGeom prst="rect">
            <a:avLst/>
          </a:prstGeom>
        </p:spPr>
      </p:pic>
      <p:sp>
        <p:nvSpPr>
          <p:cNvPr id="13" name="Rectangle: Rounded Corners 12">
            <a:extLst>
              <a:ext uri="{FF2B5EF4-FFF2-40B4-BE49-F238E27FC236}">
                <a16:creationId xmlns:a16="http://schemas.microsoft.com/office/drawing/2014/main" id="{2F0FFD43-B1EF-B598-C2CE-ED63A12D22F6}"/>
              </a:ext>
            </a:extLst>
          </p:cNvPr>
          <p:cNvSpPr/>
          <p:nvPr/>
        </p:nvSpPr>
        <p:spPr>
          <a:xfrm>
            <a:off x="7989903" y="1448409"/>
            <a:ext cx="3320248" cy="9570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This is the first voice assistant which is available for only IOS mobile phone users.</a:t>
            </a:r>
          </a:p>
        </p:txBody>
      </p:sp>
      <p:sp>
        <p:nvSpPr>
          <p:cNvPr id="14" name="Rectangle: Rounded Corners 13">
            <a:extLst>
              <a:ext uri="{FF2B5EF4-FFF2-40B4-BE49-F238E27FC236}">
                <a16:creationId xmlns:a16="http://schemas.microsoft.com/office/drawing/2014/main" id="{60E82C86-8267-73AF-CB6A-22FC6005CD5F}"/>
              </a:ext>
            </a:extLst>
          </p:cNvPr>
          <p:cNvSpPr/>
          <p:nvPr/>
        </p:nvSpPr>
        <p:spPr>
          <a:xfrm>
            <a:off x="337351" y="2274809"/>
            <a:ext cx="3176767" cy="133804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This is the first voice assistant which is available for ANDROID mobile phone users. This was </a:t>
            </a:r>
            <a:r>
              <a:rPr lang="en-US"/>
              <a:t>further discontinued.</a:t>
            </a:r>
            <a:endParaRPr lang="en-US" dirty="0"/>
          </a:p>
        </p:txBody>
      </p:sp>
      <p:sp>
        <p:nvSpPr>
          <p:cNvPr id="15" name="Rectangle: Rounded Corners 14">
            <a:extLst>
              <a:ext uri="{FF2B5EF4-FFF2-40B4-BE49-F238E27FC236}">
                <a16:creationId xmlns:a16="http://schemas.microsoft.com/office/drawing/2014/main" id="{DE71F308-42D7-A638-35C3-6E484B55E981}"/>
              </a:ext>
            </a:extLst>
          </p:cNvPr>
          <p:cNvSpPr/>
          <p:nvPr/>
        </p:nvSpPr>
        <p:spPr>
          <a:xfrm>
            <a:off x="7989903" y="3776355"/>
            <a:ext cx="3320248" cy="76013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First voice assistant for the desktop, But this service is further discontinued.</a:t>
            </a:r>
          </a:p>
        </p:txBody>
      </p:sp>
      <p:sp>
        <p:nvSpPr>
          <p:cNvPr id="16" name="Rectangle: Rounded Corners 15">
            <a:extLst>
              <a:ext uri="{FF2B5EF4-FFF2-40B4-BE49-F238E27FC236}">
                <a16:creationId xmlns:a16="http://schemas.microsoft.com/office/drawing/2014/main" id="{32CD00CD-E952-5850-6CCB-61D0B6BC55DF}"/>
              </a:ext>
            </a:extLst>
          </p:cNvPr>
          <p:cNvSpPr/>
          <p:nvPr/>
        </p:nvSpPr>
        <p:spPr>
          <a:xfrm>
            <a:off x="539978" y="4880703"/>
            <a:ext cx="2974139" cy="84539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First mobile voice assistant which is in the form of speaker.</a:t>
            </a:r>
          </a:p>
        </p:txBody>
      </p:sp>
      <p:sp>
        <p:nvSpPr>
          <p:cNvPr id="17" name="Rectangle: Rounded Corners 16">
            <a:extLst>
              <a:ext uri="{FF2B5EF4-FFF2-40B4-BE49-F238E27FC236}">
                <a16:creationId xmlns:a16="http://schemas.microsoft.com/office/drawing/2014/main" id="{3B4AA551-1E5B-5DA0-4D58-58E3220FC1B7}"/>
              </a:ext>
            </a:extLst>
          </p:cNvPr>
          <p:cNvSpPr/>
          <p:nvPr/>
        </p:nvSpPr>
        <p:spPr>
          <a:xfrm>
            <a:off x="8060924" y="5843772"/>
            <a:ext cx="3249227" cy="76013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Voice assistant for the ANDROID mobile phones users.</a:t>
            </a:r>
          </a:p>
        </p:txBody>
      </p:sp>
    </p:spTree>
    <p:extLst>
      <p:ext uri="{BB962C8B-B14F-4D97-AF65-F5344CB8AC3E}">
        <p14:creationId xmlns:p14="http://schemas.microsoft.com/office/powerpoint/2010/main" val="388127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A162-4212-1FA1-2810-603E0237BFAB}"/>
              </a:ext>
            </a:extLst>
          </p:cNvPr>
          <p:cNvSpPr>
            <a:spLocks noGrp="1"/>
          </p:cNvSpPr>
          <p:nvPr>
            <p:ph type="title"/>
          </p:nvPr>
        </p:nvSpPr>
        <p:spPr>
          <a:xfrm>
            <a:off x="913795" y="0"/>
            <a:ext cx="10353762" cy="970450"/>
          </a:xfrm>
        </p:spPr>
        <p:txBody>
          <a:bodyPr/>
          <a:lstStyle/>
          <a:p>
            <a:r>
              <a:rPr lang="en-US" i="1" u="sng" dirty="0">
                <a:latin typeface="Algerian" panose="04020705040A02060702" pitchFamily="82" charset="0"/>
              </a:rPr>
              <a:t>Tools required</a:t>
            </a:r>
          </a:p>
        </p:txBody>
      </p:sp>
      <p:sp>
        <p:nvSpPr>
          <p:cNvPr id="3" name="Content Placeholder 2">
            <a:extLst>
              <a:ext uri="{FF2B5EF4-FFF2-40B4-BE49-F238E27FC236}">
                <a16:creationId xmlns:a16="http://schemas.microsoft.com/office/drawing/2014/main" id="{EDBE67E9-32B8-2D71-0F4B-EB36E7F65FD4}"/>
              </a:ext>
            </a:extLst>
          </p:cNvPr>
          <p:cNvSpPr>
            <a:spLocks noGrp="1"/>
          </p:cNvSpPr>
          <p:nvPr>
            <p:ph idx="1"/>
          </p:nvPr>
        </p:nvSpPr>
        <p:spPr>
          <a:xfrm>
            <a:off x="411815" y="1077069"/>
            <a:ext cx="10495200" cy="5780931"/>
          </a:xfrm>
        </p:spPr>
        <p:txBody>
          <a:bodyPr>
            <a:normAutofit/>
          </a:bodyPr>
          <a:lstStyle/>
          <a:p>
            <a:r>
              <a:rPr lang="en-US" dirty="0"/>
              <a:t> </a:t>
            </a:r>
            <a:r>
              <a:rPr lang="en-US" u="sng" dirty="0"/>
              <a:t>Python</a:t>
            </a:r>
            <a:r>
              <a:rPr lang="en-US" dirty="0"/>
              <a:t>- We use python as a programming language for building the application on the compiles as PyCharm and Visual Studio Code.</a:t>
            </a:r>
          </a:p>
          <a:p>
            <a:r>
              <a:rPr lang="en-US" dirty="0"/>
              <a:t> </a:t>
            </a:r>
            <a:r>
              <a:rPr lang="en-US" u="sng" dirty="0"/>
              <a:t>pyttsx3</a:t>
            </a:r>
            <a:r>
              <a:rPr lang="en-US" dirty="0"/>
              <a:t>- It is a text-to-speech conversion library in Python. It is an external module</a:t>
            </a:r>
          </a:p>
          <a:p>
            <a:r>
              <a:rPr lang="en-US" dirty="0"/>
              <a:t> </a:t>
            </a:r>
            <a:r>
              <a:rPr lang="en-US" u="sng" dirty="0"/>
              <a:t>speech recognition</a:t>
            </a:r>
            <a:r>
              <a:rPr lang="en-US" dirty="0"/>
              <a:t>- Speech recognition means that when humans are speaking, a machine understands it. We have used so as to use Google Speech API in Python to make software which is used to run machines on command. It is an external module.</a:t>
            </a:r>
          </a:p>
          <a:p>
            <a:r>
              <a:rPr lang="en-US" u="sng" dirty="0"/>
              <a:t>web browser</a:t>
            </a:r>
            <a:r>
              <a:rPr lang="en-US" dirty="0"/>
              <a:t>- To perform Web Search. This module comes built-in with Python.</a:t>
            </a:r>
          </a:p>
          <a:p>
            <a:r>
              <a:rPr lang="en-US" dirty="0"/>
              <a:t> </a:t>
            </a:r>
            <a:r>
              <a:rPr lang="en-US" u="sng" dirty="0"/>
              <a:t>OS</a:t>
            </a:r>
            <a:r>
              <a:rPr lang="en-US" dirty="0"/>
              <a:t>- The OS module in Python provides functions for interacting with the OS. This an build an module.</a:t>
            </a:r>
          </a:p>
          <a:p>
            <a:r>
              <a:rPr lang="en-US" u="sng" dirty="0"/>
              <a:t>play sound</a:t>
            </a:r>
            <a:r>
              <a:rPr lang="en-US" dirty="0"/>
              <a:t>- It is an external library which helps us to play sound over the compile. This module this module is downloaded externally.</a:t>
            </a:r>
          </a:p>
          <a:p>
            <a:r>
              <a:rPr lang="en-US" dirty="0"/>
              <a:t> </a:t>
            </a:r>
            <a:r>
              <a:rPr lang="en-US" u="sng" dirty="0"/>
              <a:t>date time</a:t>
            </a:r>
            <a:r>
              <a:rPr lang="en-US" dirty="0"/>
              <a:t>- It comes built into Python, which help us to search the command given regarding the date and time.</a:t>
            </a:r>
          </a:p>
          <a:p>
            <a:r>
              <a:rPr lang="en-US" dirty="0"/>
              <a:t> </a:t>
            </a:r>
            <a:r>
              <a:rPr lang="en-US" u="sng" dirty="0"/>
              <a:t>Wikipedia</a:t>
            </a:r>
            <a:r>
              <a:rPr lang="en-US" dirty="0"/>
              <a:t>- We all know Wikipedia is a great and huge source of knowledge .We have used the Wikipedia module to perform a Wikipedia search. This external module.</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6EFD390D-B99F-5609-7ACF-9EF520623B61}"/>
              </a:ext>
            </a:extLst>
          </p:cNvPr>
          <p:cNvPicPr>
            <a:picLocks noChangeAspect="1"/>
          </p:cNvPicPr>
          <p:nvPr/>
        </p:nvPicPr>
        <p:blipFill>
          <a:blip r:embed="rId2"/>
          <a:stretch>
            <a:fillRect/>
          </a:stretch>
        </p:blipFill>
        <p:spPr>
          <a:xfrm>
            <a:off x="9996256" y="890551"/>
            <a:ext cx="2195744" cy="1648463"/>
          </a:xfrm>
          <a:prstGeom prst="rect">
            <a:avLst/>
          </a:prstGeom>
        </p:spPr>
      </p:pic>
    </p:spTree>
    <p:extLst>
      <p:ext uri="{BB962C8B-B14F-4D97-AF65-F5344CB8AC3E}">
        <p14:creationId xmlns:p14="http://schemas.microsoft.com/office/powerpoint/2010/main" val="211736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AF3ED-646E-3108-1831-8F293AA43F3E}"/>
              </a:ext>
            </a:extLst>
          </p:cNvPr>
          <p:cNvSpPr>
            <a:spLocks noGrp="1"/>
          </p:cNvSpPr>
          <p:nvPr>
            <p:ph type="title"/>
          </p:nvPr>
        </p:nvSpPr>
        <p:spPr/>
        <p:txBody>
          <a:bodyPr/>
          <a:lstStyle/>
          <a:p>
            <a:r>
              <a:rPr lang="en-US" i="1" u="sng" dirty="0">
                <a:latin typeface="Algerian" panose="04020705040A02060702" pitchFamily="82" charset="0"/>
              </a:rPr>
              <a:t>Installing of the modules</a:t>
            </a:r>
          </a:p>
        </p:txBody>
      </p:sp>
      <p:pic>
        <p:nvPicPr>
          <p:cNvPr id="5" name="Content Placeholder 4">
            <a:extLst>
              <a:ext uri="{FF2B5EF4-FFF2-40B4-BE49-F238E27FC236}">
                <a16:creationId xmlns:a16="http://schemas.microsoft.com/office/drawing/2014/main" id="{191475AA-6B03-E415-E210-5576D788D6D8}"/>
              </a:ext>
            </a:extLst>
          </p:cNvPr>
          <p:cNvPicPr>
            <a:picLocks noGrp="1" noChangeAspect="1"/>
          </p:cNvPicPr>
          <p:nvPr>
            <p:ph idx="1"/>
          </p:nvPr>
        </p:nvPicPr>
        <p:blipFill>
          <a:blip r:embed="rId2"/>
          <a:stretch>
            <a:fillRect/>
          </a:stretch>
        </p:blipFill>
        <p:spPr>
          <a:xfrm>
            <a:off x="506027" y="1819922"/>
            <a:ext cx="11132597" cy="4607511"/>
          </a:xfrm>
        </p:spPr>
      </p:pic>
    </p:spTree>
    <p:extLst>
      <p:ext uri="{BB962C8B-B14F-4D97-AF65-F5344CB8AC3E}">
        <p14:creationId xmlns:p14="http://schemas.microsoft.com/office/powerpoint/2010/main" val="149376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3FF65-58C1-3A61-7790-73CBCBE7F9B7}"/>
              </a:ext>
            </a:extLst>
          </p:cNvPr>
          <p:cNvSpPr>
            <a:spLocks noGrp="1"/>
          </p:cNvSpPr>
          <p:nvPr>
            <p:ph type="title"/>
          </p:nvPr>
        </p:nvSpPr>
        <p:spPr>
          <a:xfrm>
            <a:off x="22096" y="0"/>
            <a:ext cx="10353762" cy="970450"/>
          </a:xfrm>
        </p:spPr>
        <p:txBody>
          <a:bodyPr/>
          <a:lstStyle/>
          <a:p>
            <a:r>
              <a:rPr lang="en-US" i="1" u="sng" dirty="0">
                <a:latin typeface="Algerian" panose="04020705040A02060702" pitchFamily="82" charset="0"/>
              </a:rPr>
              <a:t>Methodology for Processing</a:t>
            </a:r>
          </a:p>
        </p:txBody>
      </p:sp>
      <p:graphicFrame>
        <p:nvGraphicFramePr>
          <p:cNvPr id="4" name="Diagram 3">
            <a:extLst>
              <a:ext uri="{FF2B5EF4-FFF2-40B4-BE49-F238E27FC236}">
                <a16:creationId xmlns:a16="http://schemas.microsoft.com/office/drawing/2014/main" id="{C2DE2EE3-2E70-1E5E-81DF-995556A967EF}"/>
              </a:ext>
            </a:extLst>
          </p:cNvPr>
          <p:cNvGraphicFramePr/>
          <p:nvPr>
            <p:extLst>
              <p:ext uri="{D42A27DB-BD31-4B8C-83A1-F6EECF244321}">
                <p14:modId xmlns:p14="http://schemas.microsoft.com/office/powerpoint/2010/main" val="304257453"/>
              </p:ext>
            </p:extLst>
          </p:nvPr>
        </p:nvGraphicFramePr>
        <p:xfrm>
          <a:off x="719091" y="857758"/>
          <a:ext cx="10875146" cy="5827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Down 5">
            <a:extLst>
              <a:ext uri="{FF2B5EF4-FFF2-40B4-BE49-F238E27FC236}">
                <a16:creationId xmlns:a16="http://schemas.microsoft.com/office/drawing/2014/main" id="{83D4F5B8-CA7A-F41A-F1E0-9648017D47ED}"/>
              </a:ext>
            </a:extLst>
          </p:cNvPr>
          <p:cNvSpPr/>
          <p:nvPr/>
        </p:nvSpPr>
        <p:spPr>
          <a:xfrm>
            <a:off x="4580877" y="1828208"/>
            <a:ext cx="710213" cy="3379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EFDEA25-8EF2-9ADF-31A6-82AD7A950D71}"/>
              </a:ext>
            </a:extLst>
          </p:cNvPr>
          <p:cNvPicPr>
            <a:picLocks noChangeAspect="1"/>
          </p:cNvPicPr>
          <p:nvPr/>
        </p:nvPicPr>
        <p:blipFill>
          <a:blip r:embed="rId7"/>
          <a:stretch>
            <a:fillRect/>
          </a:stretch>
        </p:blipFill>
        <p:spPr>
          <a:xfrm>
            <a:off x="4533612" y="2804494"/>
            <a:ext cx="804742" cy="272725"/>
          </a:xfrm>
          <a:prstGeom prst="rect">
            <a:avLst/>
          </a:prstGeom>
        </p:spPr>
      </p:pic>
      <p:pic>
        <p:nvPicPr>
          <p:cNvPr id="8" name="Picture 7">
            <a:extLst>
              <a:ext uri="{FF2B5EF4-FFF2-40B4-BE49-F238E27FC236}">
                <a16:creationId xmlns:a16="http://schemas.microsoft.com/office/drawing/2014/main" id="{2884124A-354D-B55A-D73F-10E9ABC48F64}"/>
              </a:ext>
            </a:extLst>
          </p:cNvPr>
          <p:cNvPicPr>
            <a:picLocks noChangeAspect="1"/>
          </p:cNvPicPr>
          <p:nvPr/>
        </p:nvPicPr>
        <p:blipFill>
          <a:blip r:embed="rId7"/>
          <a:stretch>
            <a:fillRect/>
          </a:stretch>
        </p:blipFill>
        <p:spPr>
          <a:xfrm>
            <a:off x="4580877" y="3730390"/>
            <a:ext cx="804742" cy="317279"/>
          </a:xfrm>
          <a:prstGeom prst="rect">
            <a:avLst/>
          </a:prstGeom>
        </p:spPr>
      </p:pic>
      <p:pic>
        <p:nvPicPr>
          <p:cNvPr id="9" name="Picture 8">
            <a:extLst>
              <a:ext uri="{FF2B5EF4-FFF2-40B4-BE49-F238E27FC236}">
                <a16:creationId xmlns:a16="http://schemas.microsoft.com/office/drawing/2014/main" id="{58977E19-DD2C-13FD-6711-73D11E1A68A7}"/>
              </a:ext>
            </a:extLst>
          </p:cNvPr>
          <p:cNvPicPr>
            <a:picLocks noChangeAspect="1"/>
          </p:cNvPicPr>
          <p:nvPr/>
        </p:nvPicPr>
        <p:blipFill>
          <a:blip r:embed="rId7"/>
          <a:stretch>
            <a:fillRect/>
          </a:stretch>
        </p:blipFill>
        <p:spPr>
          <a:xfrm>
            <a:off x="4533612" y="4669366"/>
            <a:ext cx="804742" cy="369417"/>
          </a:xfrm>
          <a:prstGeom prst="rect">
            <a:avLst/>
          </a:prstGeom>
        </p:spPr>
      </p:pic>
      <p:pic>
        <p:nvPicPr>
          <p:cNvPr id="10" name="Picture 9">
            <a:extLst>
              <a:ext uri="{FF2B5EF4-FFF2-40B4-BE49-F238E27FC236}">
                <a16:creationId xmlns:a16="http://schemas.microsoft.com/office/drawing/2014/main" id="{6B6A5D92-5970-7F06-D116-2C3EF971FF0D}"/>
              </a:ext>
            </a:extLst>
          </p:cNvPr>
          <p:cNvPicPr>
            <a:picLocks noChangeAspect="1"/>
          </p:cNvPicPr>
          <p:nvPr/>
        </p:nvPicPr>
        <p:blipFill>
          <a:blip r:embed="rId7"/>
          <a:stretch>
            <a:fillRect/>
          </a:stretch>
        </p:blipFill>
        <p:spPr>
          <a:xfrm>
            <a:off x="4580877" y="5677126"/>
            <a:ext cx="804742" cy="323116"/>
          </a:xfrm>
          <a:prstGeom prst="rect">
            <a:avLst/>
          </a:prstGeom>
        </p:spPr>
      </p:pic>
      <p:pic>
        <p:nvPicPr>
          <p:cNvPr id="12" name="Picture 11">
            <a:extLst>
              <a:ext uri="{FF2B5EF4-FFF2-40B4-BE49-F238E27FC236}">
                <a16:creationId xmlns:a16="http://schemas.microsoft.com/office/drawing/2014/main" id="{7D80F6BC-2C80-D219-F691-9787068C971F}"/>
              </a:ext>
            </a:extLst>
          </p:cNvPr>
          <p:cNvPicPr>
            <a:picLocks noChangeAspect="1"/>
          </p:cNvPicPr>
          <p:nvPr/>
        </p:nvPicPr>
        <p:blipFill>
          <a:blip r:embed="rId8"/>
          <a:stretch>
            <a:fillRect/>
          </a:stretch>
        </p:blipFill>
        <p:spPr>
          <a:xfrm>
            <a:off x="8895426" y="4669366"/>
            <a:ext cx="3395806" cy="2272789"/>
          </a:xfrm>
          <a:prstGeom prst="rect">
            <a:avLst/>
          </a:prstGeom>
        </p:spPr>
      </p:pic>
    </p:spTree>
    <p:extLst>
      <p:ext uri="{BB962C8B-B14F-4D97-AF65-F5344CB8AC3E}">
        <p14:creationId xmlns:p14="http://schemas.microsoft.com/office/powerpoint/2010/main" val="3408126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EC0D-B809-5ECD-7115-14B16D149623}"/>
              </a:ext>
            </a:extLst>
          </p:cNvPr>
          <p:cNvSpPr>
            <a:spLocks noGrp="1"/>
          </p:cNvSpPr>
          <p:nvPr>
            <p:ph type="title"/>
          </p:nvPr>
        </p:nvSpPr>
        <p:spPr/>
        <p:txBody>
          <a:bodyPr/>
          <a:lstStyle/>
          <a:p>
            <a:r>
              <a:rPr lang="en-US" i="1" u="sng" dirty="0">
                <a:latin typeface="Algerian" panose="04020705040A02060702" pitchFamily="82" charset="0"/>
              </a:rPr>
              <a:t>Functioning of the Project</a:t>
            </a:r>
          </a:p>
        </p:txBody>
      </p:sp>
      <p:pic>
        <p:nvPicPr>
          <p:cNvPr id="7" name="Content Placeholder 6">
            <a:extLst>
              <a:ext uri="{FF2B5EF4-FFF2-40B4-BE49-F238E27FC236}">
                <a16:creationId xmlns:a16="http://schemas.microsoft.com/office/drawing/2014/main" id="{79E00413-73F8-9D2E-8DD8-0EE8768300FA}"/>
              </a:ext>
            </a:extLst>
          </p:cNvPr>
          <p:cNvPicPr>
            <a:picLocks noGrp="1" noChangeAspect="1"/>
          </p:cNvPicPr>
          <p:nvPr>
            <p:ph idx="1"/>
          </p:nvPr>
        </p:nvPicPr>
        <p:blipFill rotWithShape="1">
          <a:blip r:embed="rId2"/>
          <a:srcRect l="3850" t="781" r="1043" b="51084"/>
          <a:stretch/>
        </p:blipFill>
        <p:spPr>
          <a:xfrm>
            <a:off x="1113844" y="1766656"/>
            <a:ext cx="9953663" cy="43234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9960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18BF8-126E-08ED-DDC2-F5ABFF26E259}"/>
              </a:ext>
            </a:extLst>
          </p:cNvPr>
          <p:cNvSpPr>
            <a:spLocks noGrp="1"/>
          </p:cNvSpPr>
          <p:nvPr>
            <p:ph type="title"/>
          </p:nvPr>
        </p:nvSpPr>
        <p:spPr/>
        <p:txBody>
          <a:bodyPr/>
          <a:lstStyle/>
          <a:p>
            <a:r>
              <a:rPr lang="en-US" i="1" u="sng" dirty="0">
                <a:latin typeface="Algerian" panose="04020705040A02060702" pitchFamily="82" charset="0"/>
              </a:rPr>
              <a:t>Initialization</a:t>
            </a:r>
          </a:p>
        </p:txBody>
      </p:sp>
      <p:sp>
        <p:nvSpPr>
          <p:cNvPr id="3" name="Content Placeholder 2">
            <a:extLst>
              <a:ext uri="{FF2B5EF4-FFF2-40B4-BE49-F238E27FC236}">
                <a16:creationId xmlns:a16="http://schemas.microsoft.com/office/drawing/2014/main" id="{CAE853C9-FA9B-E538-B2AC-227CC932CA74}"/>
              </a:ext>
            </a:extLst>
          </p:cNvPr>
          <p:cNvSpPr>
            <a:spLocks noGrp="1"/>
          </p:cNvSpPr>
          <p:nvPr>
            <p:ph idx="1"/>
          </p:nvPr>
        </p:nvSpPr>
        <p:spPr>
          <a:xfrm>
            <a:off x="913795" y="1732449"/>
            <a:ext cx="10353762" cy="4757128"/>
          </a:xfrm>
        </p:spPr>
        <p:txBody>
          <a:bodyPr>
            <a:normAutofit/>
          </a:bodyPr>
          <a:lstStyle/>
          <a:p>
            <a:r>
              <a:rPr lang="en-US" dirty="0"/>
              <a:t> In very beginning of the code file. In this step we install and use modules which as available and which can be downloaded easily.</a:t>
            </a:r>
          </a:p>
          <a:p>
            <a:r>
              <a:rPr lang="en-US" dirty="0"/>
              <a:t> Modules which we have used are:</a:t>
            </a:r>
          </a:p>
          <a:p>
            <a:pPr>
              <a:buFont typeface="Wingdings" panose="05000000000000000000" pitchFamily="2" charset="2"/>
              <a:buChar char="ü"/>
            </a:pPr>
            <a:r>
              <a:rPr lang="en-US" dirty="0"/>
              <a:t>  pyttsx3 </a:t>
            </a:r>
          </a:p>
          <a:p>
            <a:pPr>
              <a:buFont typeface="Wingdings" panose="05000000000000000000" pitchFamily="2" charset="2"/>
              <a:buChar char="ü"/>
            </a:pPr>
            <a:r>
              <a:rPr lang="en-US" dirty="0"/>
              <a:t>Speech Recognition</a:t>
            </a:r>
          </a:p>
          <a:p>
            <a:pPr>
              <a:buFont typeface="Wingdings" panose="05000000000000000000" pitchFamily="2" charset="2"/>
              <a:buChar char="ü"/>
            </a:pPr>
            <a:r>
              <a:rPr lang="en-US" dirty="0"/>
              <a:t> Date time</a:t>
            </a:r>
          </a:p>
          <a:p>
            <a:pPr>
              <a:buFont typeface="Wingdings" panose="05000000000000000000" pitchFamily="2" charset="2"/>
              <a:buChar char="ü"/>
            </a:pPr>
            <a:r>
              <a:rPr lang="en-US" dirty="0"/>
              <a:t>Wikipedia</a:t>
            </a:r>
          </a:p>
          <a:p>
            <a:pPr>
              <a:buFont typeface="Wingdings" panose="05000000000000000000" pitchFamily="2" charset="2"/>
              <a:buChar char="ü"/>
            </a:pPr>
            <a:r>
              <a:rPr lang="en-US" dirty="0"/>
              <a:t> Web Browser</a:t>
            </a:r>
          </a:p>
          <a:p>
            <a:pPr>
              <a:buFont typeface="Wingdings" panose="05000000000000000000" pitchFamily="2" charset="2"/>
              <a:buChar char="ü"/>
            </a:pPr>
            <a:r>
              <a:rPr lang="en-US" dirty="0"/>
              <a:t> OS</a:t>
            </a:r>
          </a:p>
          <a:p>
            <a:pPr>
              <a:buFont typeface="Wingdings" panose="05000000000000000000" pitchFamily="2" charset="2"/>
              <a:buChar char="ü"/>
            </a:pPr>
            <a:r>
              <a:rPr lang="en-US" dirty="0"/>
              <a:t> Play Sound</a:t>
            </a:r>
          </a:p>
          <a:p>
            <a:endParaRPr lang="en-US" dirty="0"/>
          </a:p>
        </p:txBody>
      </p:sp>
      <p:pic>
        <p:nvPicPr>
          <p:cNvPr id="4" name="Picture 3">
            <a:extLst>
              <a:ext uri="{FF2B5EF4-FFF2-40B4-BE49-F238E27FC236}">
                <a16:creationId xmlns:a16="http://schemas.microsoft.com/office/drawing/2014/main" id="{8E0003E7-0B92-8468-FA63-CF89330BEF6E}"/>
              </a:ext>
            </a:extLst>
          </p:cNvPr>
          <p:cNvPicPr>
            <a:picLocks noChangeAspect="1"/>
          </p:cNvPicPr>
          <p:nvPr/>
        </p:nvPicPr>
        <p:blipFill>
          <a:blip r:embed="rId2"/>
          <a:stretch>
            <a:fillRect/>
          </a:stretch>
        </p:blipFill>
        <p:spPr>
          <a:xfrm>
            <a:off x="9641150" y="4509856"/>
            <a:ext cx="2226435" cy="2274606"/>
          </a:xfrm>
          <a:prstGeom prst="rect">
            <a:avLst/>
          </a:prstGeom>
        </p:spPr>
      </p:pic>
    </p:spTree>
    <p:extLst>
      <p:ext uri="{BB962C8B-B14F-4D97-AF65-F5344CB8AC3E}">
        <p14:creationId xmlns:p14="http://schemas.microsoft.com/office/powerpoint/2010/main" val="842703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TM03457515[[fn=View]]</Template>
  <TotalTime>6106</TotalTime>
  <Words>1349</Words>
  <Application>Microsoft Office PowerPoint</Application>
  <PresentationFormat>Widescreen</PresentationFormat>
  <Paragraphs>112</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Algerian</vt:lpstr>
      <vt:lpstr>Berlin Sans FB Demi</vt:lpstr>
      <vt:lpstr>Britannic Bold</vt:lpstr>
      <vt:lpstr>Calisto MT</vt:lpstr>
      <vt:lpstr>Kristen ITC</vt:lpstr>
      <vt:lpstr>Lucida Calligraphy</vt:lpstr>
      <vt:lpstr>Wingdings</vt:lpstr>
      <vt:lpstr>Wingdings 2</vt:lpstr>
      <vt:lpstr>Slate</vt:lpstr>
      <vt:lpstr>PowerPoint Presentation</vt:lpstr>
      <vt:lpstr>Contents</vt:lpstr>
      <vt:lpstr>DAVID!!</vt:lpstr>
      <vt:lpstr>Earlier Work</vt:lpstr>
      <vt:lpstr>Tools required</vt:lpstr>
      <vt:lpstr>Installing of the modules</vt:lpstr>
      <vt:lpstr>Methodology for Processing</vt:lpstr>
      <vt:lpstr>Functioning of the Project</vt:lpstr>
      <vt:lpstr>Initialization</vt:lpstr>
      <vt:lpstr>Modules Used</vt:lpstr>
      <vt:lpstr>Voice Recognition Ability</vt:lpstr>
      <vt:lpstr>Voice Ability</vt:lpstr>
      <vt:lpstr>Commanding options available</vt:lpstr>
      <vt:lpstr>Command Options</vt:lpstr>
      <vt:lpstr>Collection of Data</vt:lpstr>
      <vt:lpstr>Content Extraction</vt:lpstr>
      <vt:lpstr>answering</vt:lpstr>
      <vt:lpstr>Presentation of data </vt:lpstr>
      <vt:lpstr>Conclusion</vt:lpstr>
      <vt:lpstr>More of DAVID!!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UTKARSH JAIN</dc:creator>
  <cp:lastModifiedBy>UTKARSH JAIN</cp:lastModifiedBy>
  <cp:revision>12</cp:revision>
  <dcterms:created xsi:type="dcterms:W3CDTF">2022-11-07T19:00:22Z</dcterms:created>
  <dcterms:modified xsi:type="dcterms:W3CDTF">2024-03-13T12:33:09Z</dcterms:modified>
</cp:coreProperties>
</file>